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4" r:id="rId2"/>
  </p:sldMasterIdLst>
  <p:notesMasterIdLst>
    <p:notesMasterId r:id="rId19"/>
  </p:notesMasterIdLst>
  <p:sldIdLst>
    <p:sldId id="27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E7BC1-D796-4AD3-88B9-9D658B10DB5B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4F89-3F39-420E-88F3-61810FAF58C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8051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C4F89-3F39-420E-88F3-61810FAF58C0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4271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1786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033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8294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24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2738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8178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8785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72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24699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9182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1039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6036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35247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18065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12643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39221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24783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57403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13763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630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4986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4011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1855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2569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649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590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1367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124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BB4E-10D4-4C70-98EF-4E06D0481189}" type="datetimeFigureOut">
              <a:rPr lang="es-PY" smtClean="0"/>
              <a:t>24/8/2022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F7F8-4EA2-41B6-967E-9B6AC30723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475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tres3.com/articulos/peligros-quimicos-en-los-productos-carnicos-porcinos_4423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ho.org/hq/index.php?option=com_content&amp;view=article&amp;id=10885%3A2015-peligros-fisicos&amp;Itemid=41432&amp;lang=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E60AB6-53E0-2BA8-1EB5-C170C4A7904B}"/>
              </a:ext>
            </a:extLst>
          </p:cNvPr>
          <p:cNvSpPr txBox="1"/>
          <p:nvPr/>
        </p:nvSpPr>
        <p:spPr>
          <a:xfrm>
            <a:off x="1485900" y="1524000"/>
            <a:ext cx="9220200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Y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BUENAS PRÁCTICAS PARA LA PRODUCCIÓN BOVINA SOSTENIBLE </a:t>
            </a:r>
            <a:endParaRPr lang="es-PY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5D41F7-5F02-0144-2B9B-EC8C70CC4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8" y="132080"/>
            <a:ext cx="2700138" cy="1046480"/>
          </a:xfrm>
          <a:prstGeom prst="rect">
            <a:avLst/>
          </a:prstGeom>
          <a:noFill/>
        </p:spPr>
      </p:pic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A3FA855-939B-2680-FEC4-EAE7754B4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7960"/>
            <a:ext cx="3324912" cy="990600"/>
          </a:xfrm>
          <a:prstGeom prst="rect">
            <a:avLst/>
          </a:prstGeom>
        </p:spPr>
      </p:pic>
      <p:pic>
        <p:nvPicPr>
          <p:cNvPr id="1026" name="Picture 2" descr="Alfred Fast: “Paraguay se encuentra muy bien en cuanto a producción  sostenible de carne” – Radio Portal 96.7 FM">
            <a:extLst>
              <a:ext uri="{FF2B5EF4-FFF2-40B4-BE49-F238E27FC236}">
                <a16:creationId xmlns:a16="http://schemas.microsoft.com/office/drawing/2014/main" id="{E11564D0-0613-CF78-34AE-FEA17AAB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41007"/>
            <a:ext cx="5172685" cy="29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1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3905" y="1306118"/>
            <a:ext cx="1681167" cy="17630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3283" y="3253740"/>
            <a:ext cx="768210" cy="110032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6136" y="4149852"/>
            <a:ext cx="7844155" cy="228600"/>
          </a:xfrm>
          <a:custGeom>
            <a:avLst/>
            <a:gdLst/>
            <a:ahLst/>
            <a:cxnLst/>
            <a:rect l="l" t="t" r="r" b="b"/>
            <a:pathLst>
              <a:path w="7844155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7844155" h="228600">
                <a:moveTo>
                  <a:pt x="7615428" y="0"/>
                </a:moveTo>
                <a:lnTo>
                  <a:pt x="7615428" y="228600"/>
                </a:lnTo>
                <a:lnTo>
                  <a:pt x="7767828" y="152400"/>
                </a:lnTo>
                <a:lnTo>
                  <a:pt x="7653528" y="152400"/>
                </a:lnTo>
                <a:lnTo>
                  <a:pt x="7653528" y="76200"/>
                </a:lnTo>
                <a:lnTo>
                  <a:pt x="7767828" y="76200"/>
                </a:lnTo>
                <a:lnTo>
                  <a:pt x="7615428" y="0"/>
                </a:lnTo>
                <a:close/>
              </a:path>
              <a:path w="7844155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7844155" h="228600">
                <a:moveTo>
                  <a:pt x="7615428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7615428" y="152400"/>
                </a:lnTo>
                <a:lnTo>
                  <a:pt x="7615428" y="76200"/>
                </a:lnTo>
                <a:close/>
              </a:path>
              <a:path w="7844155" h="228600">
                <a:moveTo>
                  <a:pt x="7767828" y="76200"/>
                </a:moveTo>
                <a:lnTo>
                  <a:pt x="7653528" y="76200"/>
                </a:lnTo>
                <a:lnTo>
                  <a:pt x="7653528" y="152400"/>
                </a:lnTo>
                <a:lnTo>
                  <a:pt x="7767828" y="152400"/>
                </a:lnTo>
                <a:lnTo>
                  <a:pt x="7844028" y="114300"/>
                </a:lnTo>
                <a:lnTo>
                  <a:pt x="7767828" y="762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0164" y="2668270"/>
            <a:ext cx="3731260" cy="246379"/>
          </a:xfrm>
          <a:custGeom>
            <a:avLst/>
            <a:gdLst/>
            <a:ahLst/>
            <a:cxnLst/>
            <a:rect l="l" t="t" r="r" b="b"/>
            <a:pathLst>
              <a:path w="3731259" h="246380">
                <a:moveTo>
                  <a:pt x="227964" y="17271"/>
                </a:moveTo>
                <a:lnTo>
                  <a:pt x="0" y="132841"/>
                </a:lnTo>
                <a:lnTo>
                  <a:pt x="229234" y="245871"/>
                </a:lnTo>
                <a:lnTo>
                  <a:pt x="228813" y="169925"/>
                </a:lnTo>
                <a:lnTo>
                  <a:pt x="190753" y="169925"/>
                </a:lnTo>
                <a:lnTo>
                  <a:pt x="190245" y="93725"/>
                </a:lnTo>
                <a:lnTo>
                  <a:pt x="228388" y="93523"/>
                </a:lnTo>
                <a:lnTo>
                  <a:pt x="227964" y="17271"/>
                </a:lnTo>
                <a:close/>
              </a:path>
              <a:path w="3731259" h="246380">
                <a:moveTo>
                  <a:pt x="3655542" y="75945"/>
                </a:moveTo>
                <a:lnTo>
                  <a:pt x="3539997" y="75945"/>
                </a:lnTo>
                <a:lnTo>
                  <a:pt x="3540505" y="152145"/>
                </a:lnTo>
                <a:lnTo>
                  <a:pt x="3502363" y="152348"/>
                </a:lnTo>
                <a:lnTo>
                  <a:pt x="3502786" y="228600"/>
                </a:lnTo>
                <a:lnTo>
                  <a:pt x="3730752" y="113029"/>
                </a:lnTo>
                <a:lnTo>
                  <a:pt x="3655542" y="75945"/>
                </a:lnTo>
                <a:close/>
              </a:path>
              <a:path w="3731259" h="246380">
                <a:moveTo>
                  <a:pt x="228388" y="93523"/>
                </a:moveTo>
                <a:lnTo>
                  <a:pt x="190245" y="93725"/>
                </a:lnTo>
                <a:lnTo>
                  <a:pt x="190753" y="169925"/>
                </a:lnTo>
                <a:lnTo>
                  <a:pt x="228811" y="169723"/>
                </a:lnTo>
                <a:lnTo>
                  <a:pt x="228388" y="93523"/>
                </a:lnTo>
                <a:close/>
              </a:path>
              <a:path w="3731259" h="246380">
                <a:moveTo>
                  <a:pt x="228811" y="169723"/>
                </a:moveTo>
                <a:lnTo>
                  <a:pt x="190753" y="169925"/>
                </a:lnTo>
                <a:lnTo>
                  <a:pt x="228813" y="169925"/>
                </a:lnTo>
                <a:lnTo>
                  <a:pt x="228811" y="169723"/>
                </a:lnTo>
                <a:close/>
              </a:path>
              <a:path w="3731259" h="246380">
                <a:moveTo>
                  <a:pt x="3501940" y="76148"/>
                </a:moveTo>
                <a:lnTo>
                  <a:pt x="228388" y="93523"/>
                </a:lnTo>
                <a:lnTo>
                  <a:pt x="228811" y="169723"/>
                </a:lnTo>
                <a:lnTo>
                  <a:pt x="3502363" y="152348"/>
                </a:lnTo>
                <a:lnTo>
                  <a:pt x="3501940" y="76148"/>
                </a:lnTo>
                <a:close/>
              </a:path>
              <a:path w="3731259" h="246380">
                <a:moveTo>
                  <a:pt x="3539997" y="75945"/>
                </a:moveTo>
                <a:lnTo>
                  <a:pt x="3501940" y="76148"/>
                </a:lnTo>
                <a:lnTo>
                  <a:pt x="3502363" y="152348"/>
                </a:lnTo>
                <a:lnTo>
                  <a:pt x="3540505" y="152145"/>
                </a:lnTo>
                <a:lnTo>
                  <a:pt x="3539997" y="75945"/>
                </a:lnTo>
                <a:close/>
              </a:path>
              <a:path w="3731259" h="246380">
                <a:moveTo>
                  <a:pt x="3501516" y="0"/>
                </a:moveTo>
                <a:lnTo>
                  <a:pt x="3501940" y="76148"/>
                </a:lnTo>
                <a:lnTo>
                  <a:pt x="3655542" y="75945"/>
                </a:lnTo>
                <a:lnTo>
                  <a:pt x="35015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17185" y="4626940"/>
            <a:ext cx="28162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38235"/>
                </a:solidFill>
                <a:latin typeface="Calibri"/>
                <a:cs typeface="Calibri"/>
              </a:rPr>
              <a:t>ENTES</a:t>
            </a:r>
            <a:r>
              <a:rPr sz="2400" b="1" spc="-6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38235"/>
                </a:solidFill>
                <a:latin typeface="Calibri"/>
                <a:cs typeface="Calibri"/>
              </a:rPr>
              <a:t>TERRITORIALES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538235"/>
                </a:solidFill>
                <a:latin typeface="Calibri"/>
                <a:cs typeface="Calibri"/>
              </a:rPr>
              <a:t>DE</a:t>
            </a:r>
            <a:r>
              <a:rPr sz="2400" b="1" spc="-40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38235"/>
                </a:solidFill>
                <a:latin typeface="Calibri"/>
                <a:cs typeface="Calibri"/>
              </a:rPr>
              <a:t>SALUD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6136" y="129297"/>
            <a:ext cx="10132060" cy="99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5045" marR="5080" indent="-2252980">
              <a:lnSpc>
                <a:spcPct val="119000"/>
              </a:lnSpc>
              <a:spcBef>
                <a:spcPts val="100"/>
              </a:spcBef>
            </a:pPr>
            <a:r>
              <a:rPr sz="2800" b="1" spc="-15" dirty="0">
                <a:solidFill>
                  <a:schemeClr val="tx1"/>
                </a:solidFill>
                <a:latin typeface="Segoe UI"/>
                <a:cs typeface="Segoe UI"/>
              </a:rPr>
              <a:t>INSPECCIÓN,</a:t>
            </a:r>
            <a:r>
              <a:rPr sz="2800" b="1" spc="3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chemeClr val="tx1"/>
                </a:solidFill>
                <a:latin typeface="Segoe UI"/>
                <a:cs typeface="Segoe UI"/>
              </a:rPr>
              <a:t>VIGILANCIA</a:t>
            </a:r>
            <a:r>
              <a:rPr sz="2800" b="1" spc="3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chemeClr val="tx1"/>
                </a:solidFill>
                <a:latin typeface="Segoe UI"/>
                <a:cs typeface="Segoe UI"/>
              </a:rPr>
              <a:t>Y</a:t>
            </a:r>
            <a:r>
              <a:rPr sz="2800" b="1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chemeClr val="tx1"/>
                </a:solidFill>
                <a:latin typeface="Segoe UI"/>
                <a:cs typeface="Segoe UI"/>
              </a:rPr>
              <a:t>CONTROL</a:t>
            </a:r>
            <a:r>
              <a:rPr sz="2800" b="1" spc="2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chemeClr val="tx1"/>
                </a:solidFill>
                <a:latin typeface="Segoe UI"/>
                <a:cs typeface="Segoe UI"/>
              </a:rPr>
              <a:t>EN </a:t>
            </a:r>
            <a:r>
              <a:rPr sz="2800" b="1" spc="25" dirty="0">
                <a:solidFill>
                  <a:schemeClr val="tx1"/>
                </a:solidFill>
                <a:latin typeface="Segoe UI"/>
                <a:cs typeface="Segoe UI"/>
              </a:rPr>
              <a:t>LA </a:t>
            </a:r>
            <a:r>
              <a:rPr sz="2800" b="1" spc="-75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Segoe UI"/>
                <a:cs typeface="Segoe UI"/>
              </a:rPr>
              <a:t>CADENA</a:t>
            </a:r>
            <a:r>
              <a:rPr sz="2800" b="1" spc="2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800" b="1" spc="-25" dirty="0">
                <a:solidFill>
                  <a:schemeClr val="tx1"/>
                </a:solidFill>
                <a:latin typeface="Segoe UI"/>
                <a:cs typeface="Segoe UI"/>
              </a:rPr>
              <a:t>ALIMENTARIA</a:t>
            </a:r>
            <a:r>
              <a:rPr sz="2800" b="1" spc="2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Segoe UI"/>
                <a:cs typeface="Segoe UI"/>
              </a:rPr>
              <a:t>CÁRNICA</a:t>
            </a:r>
            <a:endParaRPr sz="2800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07236" y="838200"/>
            <a:ext cx="2740913" cy="2748661"/>
            <a:chOff x="1507236" y="838200"/>
            <a:chExt cx="2740913" cy="2748661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7236" y="838200"/>
              <a:ext cx="1960626" cy="15841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1659" y="1193291"/>
              <a:ext cx="1287779" cy="9006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07209" y="1143888"/>
              <a:ext cx="1377315" cy="995044"/>
            </a:xfrm>
            <a:custGeom>
              <a:avLst/>
              <a:gdLst/>
              <a:ahLst/>
              <a:cxnLst/>
              <a:rect l="l" t="t" r="r" b="b"/>
              <a:pathLst>
                <a:path w="1377314" h="995044">
                  <a:moveTo>
                    <a:pt x="239013" y="0"/>
                  </a:moveTo>
                  <a:lnTo>
                    <a:pt x="239013" y="4952"/>
                  </a:lnTo>
                  <a:lnTo>
                    <a:pt x="1376807" y="4952"/>
                  </a:lnTo>
                  <a:lnTo>
                    <a:pt x="1376807" y="802639"/>
                  </a:lnTo>
                  <a:lnTo>
                    <a:pt x="1361566" y="875791"/>
                  </a:lnTo>
                  <a:lnTo>
                    <a:pt x="1319783" y="937768"/>
                  </a:lnTo>
                  <a:lnTo>
                    <a:pt x="1257808" y="979677"/>
                  </a:lnTo>
                  <a:lnTo>
                    <a:pt x="1184656" y="994790"/>
                  </a:lnTo>
                  <a:lnTo>
                    <a:pt x="0" y="994790"/>
                  </a:lnTo>
                  <a:lnTo>
                    <a:pt x="0" y="197485"/>
                  </a:lnTo>
                  <a:lnTo>
                    <a:pt x="3937" y="160655"/>
                  </a:lnTo>
                  <a:lnTo>
                    <a:pt x="15112" y="124206"/>
                  </a:lnTo>
                  <a:lnTo>
                    <a:pt x="56895" y="61849"/>
                  </a:lnTo>
                  <a:lnTo>
                    <a:pt x="119252" y="20065"/>
                  </a:lnTo>
                  <a:lnTo>
                    <a:pt x="155701" y="8889"/>
                  </a:lnTo>
                  <a:lnTo>
                    <a:pt x="239013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1808" y="2078736"/>
              <a:ext cx="1957704" cy="15081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6231" y="2433827"/>
              <a:ext cx="1283208" cy="8244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11781" y="2384678"/>
              <a:ext cx="1372870" cy="918844"/>
            </a:xfrm>
            <a:custGeom>
              <a:avLst/>
              <a:gdLst/>
              <a:ahLst/>
              <a:cxnLst/>
              <a:rect l="l" t="t" r="r" b="b"/>
              <a:pathLst>
                <a:path w="1372870" h="918845">
                  <a:moveTo>
                    <a:pt x="226313" y="0"/>
                  </a:moveTo>
                  <a:lnTo>
                    <a:pt x="226313" y="4699"/>
                  </a:lnTo>
                  <a:lnTo>
                    <a:pt x="1372362" y="4699"/>
                  </a:lnTo>
                  <a:lnTo>
                    <a:pt x="1372362" y="738759"/>
                  </a:lnTo>
                  <a:lnTo>
                    <a:pt x="1358392" y="807593"/>
                  </a:lnTo>
                  <a:lnTo>
                    <a:pt x="1319530" y="865378"/>
                  </a:lnTo>
                  <a:lnTo>
                    <a:pt x="1261618" y="904240"/>
                  </a:lnTo>
                  <a:lnTo>
                    <a:pt x="1192784" y="918337"/>
                  </a:lnTo>
                  <a:lnTo>
                    <a:pt x="0" y="918337"/>
                  </a:lnTo>
                  <a:lnTo>
                    <a:pt x="0" y="184658"/>
                  </a:lnTo>
                  <a:lnTo>
                    <a:pt x="3429" y="150241"/>
                  </a:lnTo>
                  <a:lnTo>
                    <a:pt x="30987" y="84709"/>
                  </a:lnTo>
                  <a:lnTo>
                    <a:pt x="80010" y="35687"/>
                  </a:lnTo>
                  <a:lnTo>
                    <a:pt x="145542" y="8128"/>
                  </a:lnTo>
                  <a:lnTo>
                    <a:pt x="226313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99155" y="1487550"/>
              <a:ext cx="848994" cy="1269365"/>
            </a:xfrm>
            <a:custGeom>
              <a:avLst/>
              <a:gdLst/>
              <a:ahLst/>
              <a:cxnLst/>
              <a:rect l="l" t="t" r="r" b="b"/>
              <a:pathLst>
                <a:path w="848995" h="1269364">
                  <a:moveTo>
                    <a:pt x="848614" y="924941"/>
                  </a:moveTo>
                  <a:lnTo>
                    <a:pt x="840079" y="923671"/>
                  </a:lnTo>
                  <a:lnTo>
                    <a:pt x="747141" y="909828"/>
                  </a:lnTo>
                  <a:lnTo>
                    <a:pt x="743839" y="912241"/>
                  </a:lnTo>
                  <a:lnTo>
                    <a:pt x="742823" y="919226"/>
                  </a:lnTo>
                  <a:lnTo>
                    <a:pt x="745236" y="922401"/>
                  </a:lnTo>
                  <a:lnTo>
                    <a:pt x="812660" y="932421"/>
                  </a:lnTo>
                  <a:lnTo>
                    <a:pt x="0" y="1257554"/>
                  </a:lnTo>
                  <a:lnTo>
                    <a:pt x="4826" y="1269365"/>
                  </a:lnTo>
                  <a:lnTo>
                    <a:pt x="817435" y="944206"/>
                  </a:lnTo>
                  <a:lnTo>
                    <a:pt x="777621" y="995299"/>
                  </a:lnTo>
                  <a:lnTo>
                    <a:pt x="775462" y="998093"/>
                  </a:lnTo>
                  <a:lnTo>
                    <a:pt x="775970" y="1002030"/>
                  </a:lnTo>
                  <a:lnTo>
                    <a:pt x="781558" y="1006348"/>
                  </a:lnTo>
                  <a:lnTo>
                    <a:pt x="785495" y="1005840"/>
                  </a:lnTo>
                  <a:lnTo>
                    <a:pt x="787654" y="1003046"/>
                  </a:lnTo>
                  <a:lnTo>
                    <a:pt x="848614" y="924941"/>
                  </a:lnTo>
                  <a:close/>
                </a:path>
                <a:path w="848995" h="1269364">
                  <a:moveTo>
                    <a:pt x="848614" y="332867"/>
                  </a:moveTo>
                  <a:lnTo>
                    <a:pt x="786765" y="255524"/>
                  </a:lnTo>
                  <a:lnTo>
                    <a:pt x="784606" y="252730"/>
                  </a:lnTo>
                  <a:lnTo>
                    <a:pt x="780542" y="252222"/>
                  </a:lnTo>
                  <a:lnTo>
                    <a:pt x="777875" y="254508"/>
                  </a:lnTo>
                  <a:lnTo>
                    <a:pt x="775081" y="256667"/>
                  </a:lnTo>
                  <a:lnTo>
                    <a:pt x="774573" y="260604"/>
                  </a:lnTo>
                  <a:lnTo>
                    <a:pt x="776859" y="263398"/>
                  </a:lnTo>
                  <a:lnTo>
                    <a:pt x="817206" y="314007"/>
                  </a:lnTo>
                  <a:lnTo>
                    <a:pt x="4699" y="0"/>
                  </a:lnTo>
                  <a:lnTo>
                    <a:pt x="127" y="11938"/>
                  </a:lnTo>
                  <a:lnTo>
                    <a:pt x="812584" y="325805"/>
                  </a:lnTo>
                  <a:lnTo>
                    <a:pt x="748792" y="336042"/>
                  </a:lnTo>
                  <a:lnTo>
                    <a:pt x="745236" y="336677"/>
                  </a:lnTo>
                  <a:lnTo>
                    <a:pt x="742950" y="339852"/>
                  </a:lnTo>
                  <a:lnTo>
                    <a:pt x="743458" y="343408"/>
                  </a:lnTo>
                  <a:lnTo>
                    <a:pt x="744093" y="346837"/>
                  </a:lnTo>
                  <a:lnTo>
                    <a:pt x="747268" y="349123"/>
                  </a:lnTo>
                  <a:lnTo>
                    <a:pt x="750697" y="348615"/>
                  </a:lnTo>
                  <a:lnTo>
                    <a:pt x="839927" y="334264"/>
                  </a:lnTo>
                  <a:lnTo>
                    <a:pt x="848614" y="33286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69891" y="3480815"/>
            <a:ext cx="3081655" cy="646430"/>
          </a:xfrm>
          <a:prstGeom prst="rect">
            <a:avLst/>
          </a:prstGeom>
          <a:solidFill>
            <a:srgbClr val="6FAC46"/>
          </a:solidFill>
          <a:ln w="12700">
            <a:solidFill>
              <a:srgbClr val="507D31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PRODUCCIÓN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PRIMARIA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PREDIOS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PECUARIOS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91027" y="4319015"/>
            <a:ext cx="7206615" cy="1370965"/>
          </a:xfrm>
          <a:custGeom>
            <a:avLst/>
            <a:gdLst/>
            <a:ahLst/>
            <a:cxnLst/>
            <a:rect l="l" t="t" r="r" b="b"/>
            <a:pathLst>
              <a:path w="7206615" h="1370964">
                <a:moveTo>
                  <a:pt x="228600" y="1142237"/>
                </a:moveTo>
                <a:lnTo>
                  <a:pt x="0" y="1256537"/>
                </a:lnTo>
                <a:lnTo>
                  <a:pt x="228600" y="1370850"/>
                </a:lnTo>
                <a:lnTo>
                  <a:pt x="228600" y="1294650"/>
                </a:lnTo>
                <a:lnTo>
                  <a:pt x="190500" y="1294650"/>
                </a:lnTo>
                <a:lnTo>
                  <a:pt x="190500" y="1218437"/>
                </a:lnTo>
                <a:lnTo>
                  <a:pt x="228600" y="1218437"/>
                </a:lnTo>
                <a:lnTo>
                  <a:pt x="228600" y="1142237"/>
                </a:lnTo>
                <a:close/>
              </a:path>
              <a:path w="7206615" h="1370964">
                <a:moveTo>
                  <a:pt x="228600" y="1218437"/>
                </a:moveTo>
                <a:lnTo>
                  <a:pt x="190500" y="1218437"/>
                </a:lnTo>
                <a:lnTo>
                  <a:pt x="190500" y="1294650"/>
                </a:lnTo>
                <a:lnTo>
                  <a:pt x="228600" y="1294650"/>
                </a:lnTo>
                <a:lnTo>
                  <a:pt x="228600" y="1218437"/>
                </a:lnTo>
                <a:close/>
              </a:path>
              <a:path w="7206615" h="1370964">
                <a:moveTo>
                  <a:pt x="7130288" y="1218437"/>
                </a:moveTo>
                <a:lnTo>
                  <a:pt x="228600" y="1218437"/>
                </a:lnTo>
                <a:lnTo>
                  <a:pt x="228600" y="1294650"/>
                </a:lnTo>
                <a:lnTo>
                  <a:pt x="7206488" y="1294650"/>
                </a:lnTo>
                <a:lnTo>
                  <a:pt x="7206488" y="1256537"/>
                </a:lnTo>
                <a:lnTo>
                  <a:pt x="7130288" y="1256537"/>
                </a:lnTo>
                <a:lnTo>
                  <a:pt x="7130288" y="1218437"/>
                </a:lnTo>
                <a:close/>
              </a:path>
              <a:path w="7206615" h="1370964">
                <a:moveTo>
                  <a:pt x="7192137" y="0"/>
                </a:moveTo>
                <a:lnTo>
                  <a:pt x="7130288" y="0"/>
                </a:lnTo>
                <a:lnTo>
                  <a:pt x="7130288" y="1256537"/>
                </a:lnTo>
                <a:lnTo>
                  <a:pt x="7168388" y="1218437"/>
                </a:lnTo>
                <a:lnTo>
                  <a:pt x="7206488" y="1218437"/>
                </a:lnTo>
                <a:lnTo>
                  <a:pt x="7206488" y="76199"/>
                </a:lnTo>
                <a:lnTo>
                  <a:pt x="7168388" y="76199"/>
                </a:lnTo>
                <a:lnTo>
                  <a:pt x="7192137" y="52450"/>
                </a:lnTo>
                <a:lnTo>
                  <a:pt x="7192137" y="0"/>
                </a:lnTo>
                <a:close/>
              </a:path>
              <a:path w="7206615" h="1370964">
                <a:moveTo>
                  <a:pt x="7206488" y="1218437"/>
                </a:moveTo>
                <a:lnTo>
                  <a:pt x="7168388" y="1218437"/>
                </a:lnTo>
                <a:lnTo>
                  <a:pt x="7130288" y="1256537"/>
                </a:lnTo>
                <a:lnTo>
                  <a:pt x="7206488" y="1256537"/>
                </a:lnTo>
                <a:lnTo>
                  <a:pt x="7206488" y="1218437"/>
                </a:lnTo>
                <a:close/>
              </a:path>
              <a:path w="7206615" h="1370964">
                <a:moveTo>
                  <a:pt x="7192137" y="52450"/>
                </a:moveTo>
                <a:lnTo>
                  <a:pt x="7168388" y="76199"/>
                </a:lnTo>
                <a:lnTo>
                  <a:pt x="7192137" y="76199"/>
                </a:lnTo>
                <a:lnTo>
                  <a:pt x="7192137" y="52450"/>
                </a:lnTo>
                <a:close/>
              </a:path>
              <a:path w="7206615" h="1370964">
                <a:moveTo>
                  <a:pt x="7206488" y="38099"/>
                </a:moveTo>
                <a:lnTo>
                  <a:pt x="7192137" y="52450"/>
                </a:lnTo>
                <a:lnTo>
                  <a:pt x="7192137" y="76199"/>
                </a:lnTo>
                <a:lnTo>
                  <a:pt x="7206488" y="76199"/>
                </a:lnTo>
                <a:lnTo>
                  <a:pt x="7206488" y="38099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38081" y="2902965"/>
            <a:ext cx="165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OC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AMIEN</a:t>
            </a: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6146" y="5707786"/>
            <a:ext cx="19056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TRANSPORTE,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DISTRIBUCIÓN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CIAL</a:t>
            </a:r>
            <a:r>
              <a:rPr sz="1800" spc="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ZA</a:t>
            </a:r>
            <a:r>
              <a:rPr sz="1800" spc="-5" dirty="0">
                <a:latin typeface="Calibri"/>
                <a:cs typeface="Calibri"/>
              </a:rPr>
              <a:t>CIÓN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5987" y="4293095"/>
            <a:ext cx="2216785" cy="1969770"/>
            <a:chOff x="665987" y="4293095"/>
            <a:chExt cx="2216785" cy="196977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987" y="4293095"/>
              <a:ext cx="2216658" cy="19697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0411" y="4648200"/>
              <a:ext cx="1543812" cy="128625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65961" y="4599051"/>
              <a:ext cx="1633220" cy="1380490"/>
            </a:xfrm>
            <a:custGeom>
              <a:avLst/>
              <a:gdLst/>
              <a:ahLst/>
              <a:cxnLst/>
              <a:rect l="l" t="t" r="r" b="b"/>
              <a:pathLst>
                <a:path w="1633220" h="1380489">
                  <a:moveTo>
                    <a:pt x="303275" y="0"/>
                  </a:moveTo>
                  <a:lnTo>
                    <a:pt x="303275" y="4699"/>
                  </a:lnTo>
                  <a:lnTo>
                    <a:pt x="1632712" y="4699"/>
                  </a:lnTo>
                  <a:lnTo>
                    <a:pt x="1632712" y="1123340"/>
                  </a:lnTo>
                  <a:lnTo>
                    <a:pt x="1627758" y="1173149"/>
                  </a:lnTo>
                  <a:lnTo>
                    <a:pt x="1612773" y="1222197"/>
                  </a:lnTo>
                  <a:lnTo>
                    <a:pt x="1588770" y="1266024"/>
                  </a:lnTo>
                  <a:lnTo>
                    <a:pt x="1557146" y="1304290"/>
                  </a:lnTo>
                  <a:lnTo>
                    <a:pt x="1518920" y="1335849"/>
                  </a:lnTo>
                  <a:lnTo>
                    <a:pt x="1475105" y="1359941"/>
                  </a:lnTo>
                  <a:lnTo>
                    <a:pt x="1425956" y="1374838"/>
                  </a:lnTo>
                  <a:lnTo>
                    <a:pt x="1376171" y="1379867"/>
                  </a:lnTo>
                  <a:lnTo>
                    <a:pt x="0" y="1379867"/>
                  </a:lnTo>
                  <a:lnTo>
                    <a:pt x="0" y="261619"/>
                  </a:lnTo>
                  <a:lnTo>
                    <a:pt x="5029" y="211836"/>
                  </a:lnTo>
                  <a:lnTo>
                    <a:pt x="19900" y="162813"/>
                  </a:lnTo>
                  <a:lnTo>
                    <a:pt x="43954" y="118618"/>
                  </a:lnTo>
                  <a:lnTo>
                    <a:pt x="75577" y="80263"/>
                  </a:lnTo>
                  <a:lnTo>
                    <a:pt x="113918" y="48641"/>
                  </a:lnTo>
                  <a:lnTo>
                    <a:pt x="158165" y="24637"/>
                  </a:lnTo>
                  <a:lnTo>
                    <a:pt x="207111" y="9779"/>
                  </a:lnTo>
                  <a:lnTo>
                    <a:pt x="303275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94004" y="6150864"/>
            <a:ext cx="1572895" cy="460375"/>
          </a:xfrm>
          <a:prstGeom prst="rect">
            <a:avLst/>
          </a:prstGeom>
          <a:solidFill>
            <a:srgbClr val="FFC000"/>
          </a:solidFill>
          <a:ln w="12700">
            <a:solidFill>
              <a:srgbClr val="BB8B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1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MESA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4900" y="3480815"/>
            <a:ext cx="2621280" cy="646430"/>
          </a:xfrm>
          <a:prstGeom prst="rect">
            <a:avLst/>
          </a:prstGeom>
          <a:solidFill>
            <a:srgbClr val="6FAC46"/>
          </a:solidFill>
          <a:ln w="12700">
            <a:solidFill>
              <a:srgbClr val="507D31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INSUMOS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PECUARIOS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49483" y="4613147"/>
            <a:ext cx="1482852" cy="148437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61915" y="1301496"/>
            <a:ext cx="2328672" cy="20436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39" y="1129283"/>
            <a:ext cx="10343388" cy="46255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55698" y="2955163"/>
            <a:ext cx="520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5" dirty="0">
                <a:solidFill>
                  <a:srgbClr val="404040"/>
                </a:solidFill>
                <a:latin typeface="Segoe UI"/>
                <a:cs typeface="Segoe UI"/>
              </a:rPr>
              <a:t>01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71615" y="1277188"/>
            <a:ext cx="520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5" dirty="0">
                <a:solidFill>
                  <a:srgbClr val="404040"/>
                </a:solidFill>
                <a:latin typeface="Segoe UI"/>
                <a:cs typeface="Segoe UI"/>
              </a:rPr>
              <a:t>03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29953" y="2955163"/>
            <a:ext cx="520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5" dirty="0">
                <a:solidFill>
                  <a:srgbClr val="404040"/>
                </a:solidFill>
                <a:latin typeface="Segoe UI"/>
                <a:cs typeface="Segoe UI"/>
              </a:rPr>
              <a:t>04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269" y="4095063"/>
            <a:ext cx="1783714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85622"/>
                </a:solidFill>
                <a:latin typeface="Calibri"/>
                <a:cs typeface="Calibri"/>
              </a:rPr>
              <a:t>Menor</a:t>
            </a:r>
            <a:r>
              <a:rPr sz="1600" b="1" spc="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85622"/>
                </a:solidFill>
                <a:latin typeface="Calibri"/>
                <a:cs typeface="Calibri"/>
              </a:rPr>
              <a:t>riesgo</a:t>
            </a:r>
            <a:r>
              <a:rPr sz="1600" b="1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85622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385622"/>
                </a:solidFill>
                <a:latin typeface="Calibri"/>
                <a:cs typeface="Calibri"/>
              </a:rPr>
              <a:t> transmisión de </a:t>
            </a:r>
            <a:r>
              <a:rPr sz="1600" b="1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85622"/>
                </a:solidFill>
                <a:latin typeface="Calibri"/>
                <a:cs typeface="Calibri"/>
              </a:rPr>
              <a:t>enfermedades </a:t>
            </a:r>
            <a:r>
              <a:rPr sz="1600" b="1" spc="-5" dirty="0">
                <a:solidFill>
                  <a:srgbClr val="385622"/>
                </a:solidFill>
                <a:latin typeface="Calibri"/>
                <a:cs typeface="Calibri"/>
              </a:rPr>
              <a:t>de </a:t>
            </a:r>
            <a:r>
              <a:rPr sz="1600" b="1" dirty="0">
                <a:solidFill>
                  <a:srgbClr val="385622"/>
                </a:solidFill>
                <a:latin typeface="Calibri"/>
                <a:cs typeface="Calibri"/>
              </a:rPr>
              <a:t>los </a:t>
            </a:r>
            <a:r>
              <a:rPr sz="1600" b="1" spc="-35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85622"/>
                </a:solidFill>
                <a:latin typeface="Calibri"/>
                <a:cs typeface="Calibri"/>
              </a:rPr>
              <a:t>animales al </a:t>
            </a:r>
            <a:r>
              <a:rPr sz="1600" b="1" spc="-10" dirty="0">
                <a:solidFill>
                  <a:srgbClr val="385622"/>
                </a:solidFill>
                <a:latin typeface="Calibri"/>
                <a:cs typeface="Calibri"/>
              </a:rPr>
              <a:t>hombre </a:t>
            </a:r>
            <a:r>
              <a:rPr sz="1600" b="1" spc="-5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85622"/>
                </a:solidFill>
                <a:latin typeface="Calibri"/>
                <a:cs typeface="Calibri"/>
              </a:rPr>
              <a:t>(zoonosis)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5314" y="1287017"/>
            <a:ext cx="1918970" cy="127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30" algn="r">
              <a:lnSpc>
                <a:spcPct val="100000"/>
              </a:lnSpc>
              <a:spcBef>
                <a:spcPts val="100"/>
              </a:spcBef>
            </a:pPr>
            <a:r>
              <a:rPr sz="3600" b="1" spc="-155" dirty="0">
                <a:solidFill>
                  <a:srgbClr val="404040"/>
                </a:solidFill>
                <a:latin typeface="Segoe UI"/>
                <a:cs typeface="Segoe UI"/>
              </a:rPr>
              <a:t>02</a:t>
            </a:r>
            <a:endParaRPr sz="3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3579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Disminución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ETAs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2983" y="2060829"/>
            <a:ext cx="24942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843B0C"/>
                </a:solidFill>
                <a:latin typeface="Calibri"/>
                <a:cs typeface="Calibri"/>
              </a:rPr>
              <a:t>Control</a:t>
            </a:r>
            <a:r>
              <a:rPr sz="1600" b="1" spc="2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43B0C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43B0C"/>
                </a:solidFill>
                <a:latin typeface="Calibri"/>
                <a:cs typeface="Calibri"/>
              </a:rPr>
              <a:t>residuos</a:t>
            </a:r>
            <a:r>
              <a:rPr sz="1600" b="1" spc="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43B0C"/>
                </a:solidFill>
                <a:latin typeface="Calibri"/>
                <a:cs typeface="Calibri"/>
              </a:rPr>
              <a:t>de </a:t>
            </a:r>
            <a:r>
              <a:rPr sz="1600" b="1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43B0C"/>
                </a:solidFill>
                <a:latin typeface="Calibri"/>
                <a:cs typeface="Calibri"/>
              </a:rPr>
              <a:t>medicamentos</a:t>
            </a:r>
            <a:r>
              <a:rPr sz="1600" b="1" spc="-5" dirty="0">
                <a:solidFill>
                  <a:srgbClr val="843B0C"/>
                </a:solidFill>
                <a:latin typeface="Calibri"/>
                <a:cs typeface="Calibri"/>
              </a:rPr>
              <a:t> ,</a:t>
            </a:r>
            <a:r>
              <a:rPr sz="1600" b="1" spc="-1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43B0C"/>
                </a:solidFill>
                <a:latin typeface="Calibri"/>
                <a:cs typeface="Calibri"/>
              </a:rPr>
              <a:t>plaguicidas</a:t>
            </a:r>
            <a:r>
              <a:rPr sz="1600" b="1" spc="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43B0C"/>
                </a:solidFill>
                <a:latin typeface="Calibri"/>
                <a:cs typeface="Calibri"/>
              </a:rPr>
              <a:t>y </a:t>
            </a:r>
            <a:r>
              <a:rPr sz="1600" b="1" spc="-35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843B0C"/>
                </a:solidFill>
                <a:latin typeface="Calibri"/>
                <a:cs typeface="Calibri"/>
              </a:rPr>
              <a:t>desinfectantes</a:t>
            </a:r>
            <a:r>
              <a:rPr sz="1600" b="1" spc="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43B0C"/>
                </a:solidFill>
                <a:latin typeface="Calibri"/>
                <a:cs typeface="Calibri"/>
              </a:rPr>
              <a:t>en</a:t>
            </a:r>
            <a:r>
              <a:rPr sz="1600" b="1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43B0C"/>
                </a:solidFill>
                <a:latin typeface="Calibri"/>
                <a:cs typeface="Calibri"/>
              </a:rPr>
              <a:t>la</a:t>
            </a:r>
            <a:r>
              <a:rPr sz="1600" b="1" spc="-1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43B0C"/>
                </a:solidFill>
                <a:latin typeface="Calibri"/>
                <a:cs typeface="Calibri"/>
              </a:rPr>
              <a:t>carne </a:t>
            </a:r>
            <a:r>
              <a:rPr sz="1600" b="1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43B0C"/>
                </a:solidFill>
                <a:latin typeface="Calibri"/>
                <a:cs typeface="Calibri"/>
              </a:rPr>
              <a:t>para</a:t>
            </a:r>
            <a:r>
              <a:rPr sz="1600" b="1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43B0C"/>
                </a:solidFill>
                <a:latin typeface="Calibri"/>
                <a:cs typeface="Calibri"/>
              </a:rPr>
              <a:t>consumo</a:t>
            </a:r>
            <a:r>
              <a:rPr sz="1600" b="1" spc="3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43B0C"/>
                </a:solidFill>
                <a:latin typeface="Calibri"/>
                <a:cs typeface="Calibri"/>
              </a:rPr>
              <a:t>humano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6631" y="4161535"/>
            <a:ext cx="15233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Disminución</a:t>
            </a:r>
            <a:r>
              <a:rPr sz="16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la </a:t>
            </a:r>
            <a:r>
              <a:rPr sz="1600" b="1" spc="-3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585858"/>
                </a:solidFill>
                <a:latin typeface="Calibri"/>
                <a:cs typeface="Calibri"/>
              </a:rPr>
              <a:t>resistencia </a:t>
            </a: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antimicrobiana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66284" y="4594605"/>
            <a:ext cx="32397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Calibri"/>
                <a:cs typeface="Calibri"/>
              </a:rPr>
              <a:t>EN</a:t>
            </a:r>
            <a:r>
              <a:rPr sz="4800" spc="-30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LA</a:t>
            </a:r>
            <a:r>
              <a:rPr sz="4800" spc="-50" dirty="0">
                <a:latin typeface="Calibri"/>
                <a:cs typeface="Calibri"/>
              </a:rPr>
              <a:t> </a:t>
            </a:r>
            <a:r>
              <a:rPr sz="4800" spc="-30" dirty="0">
                <a:latin typeface="Calibri"/>
                <a:cs typeface="Calibri"/>
              </a:rPr>
              <a:t>SALUD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3448" y="394462"/>
            <a:ext cx="4681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Segoe UI"/>
                <a:cs typeface="Segoe UI"/>
              </a:rPr>
              <a:t>BENEFICIOS</a:t>
            </a:r>
            <a:r>
              <a:rPr sz="3200" b="1" spc="-55" dirty="0">
                <a:latin typeface="Segoe UI"/>
                <a:cs typeface="Segoe UI"/>
              </a:rPr>
              <a:t> </a:t>
            </a:r>
            <a:r>
              <a:rPr sz="3200" b="1" dirty="0">
                <a:latin typeface="Segoe UI"/>
                <a:cs typeface="Segoe UI"/>
              </a:rPr>
              <a:t>DE</a:t>
            </a:r>
            <a:r>
              <a:rPr sz="3200" b="1" spc="-20" dirty="0">
                <a:latin typeface="Segoe UI"/>
                <a:cs typeface="Segoe UI"/>
              </a:rPr>
              <a:t> </a:t>
            </a:r>
            <a:r>
              <a:rPr sz="3200" b="1" spc="15" dirty="0">
                <a:latin typeface="Segoe UI"/>
                <a:cs typeface="Segoe UI"/>
              </a:rPr>
              <a:t>LAS</a:t>
            </a:r>
            <a:r>
              <a:rPr sz="3200" b="1" spc="-5" dirty="0">
                <a:latin typeface="Segoe UI"/>
                <a:cs typeface="Segoe UI"/>
              </a:rPr>
              <a:t> </a:t>
            </a:r>
            <a:r>
              <a:rPr sz="3200" b="1" dirty="0">
                <a:latin typeface="Segoe UI"/>
                <a:cs typeface="Segoe UI"/>
              </a:rPr>
              <a:t>BPG</a:t>
            </a:r>
            <a:endParaRPr sz="32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8527" y="195071"/>
            <a:ext cx="4831080" cy="2964180"/>
            <a:chOff x="1938527" y="195071"/>
            <a:chExt cx="4831080" cy="2964180"/>
          </a:xfrm>
        </p:grpSpPr>
        <p:sp>
          <p:nvSpPr>
            <p:cNvPr id="3" name="object 3"/>
            <p:cNvSpPr/>
            <p:nvPr/>
          </p:nvSpPr>
          <p:spPr>
            <a:xfrm>
              <a:off x="1938527" y="1124711"/>
              <a:ext cx="2827020" cy="2034539"/>
            </a:xfrm>
            <a:custGeom>
              <a:avLst/>
              <a:gdLst/>
              <a:ahLst/>
              <a:cxnLst/>
              <a:rect l="l" t="t" r="r" b="b"/>
              <a:pathLst>
                <a:path w="2827020" h="2034539">
                  <a:moveTo>
                    <a:pt x="1393952" y="0"/>
                  </a:moveTo>
                  <a:lnTo>
                    <a:pt x="1346565" y="30236"/>
                  </a:lnTo>
                  <a:lnTo>
                    <a:pt x="1299863" y="60858"/>
                  </a:lnTo>
                  <a:lnTo>
                    <a:pt x="1253853" y="91863"/>
                  </a:lnTo>
                  <a:lnTo>
                    <a:pt x="1208541" y="123245"/>
                  </a:lnTo>
                  <a:lnTo>
                    <a:pt x="1163936" y="155001"/>
                  </a:lnTo>
                  <a:lnTo>
                    <a:pt x="1120044" y="187126"/>
                  </a:lnTo>
                  <a:lnTo>
                    <a:pt x="1076874" y="219615"/>
                  </a:lnTo>
                  <a:lnTo>
                    <a:pt x="1034433" y="252466"/>
                  </a:lnTo>
                  <a:lnTo>
                    <a:pt x="992728" y="285673"/>
                  </a:lnTo>
                  <a:lnTo>
                    <a:pt x="951767" y="319232"/>
                  </a:lnTo>
                  <a:lnTo>
                    <a:pt x="911557" y="353139"/>
                  </a:lnTo>
                  <a:lnTo>
                    <a:pt x="872106" y="387389"/>
                  </a:lnTo>
                  <a:lnTo>
                    <a:pt x="833421" y="421978"/>
                  </a:lnTo>
                  <a:lnTo>
                    <a:pt x="795510" y="456903"/>
                  </a:lnTo>
                  <a:lnTo>
                    <a:pt x="758379" y="492158"/>
                  </a:lnTo>
                  <a:lnTo>
                    <a:pt x="722037" y="527739"/>
                  </a:lnTo>
                  <a:lnTo>
                    <a:pt x="686492" y="563643"/>
                  </a:lnTo>
                  <a:lnTo>
                    <a:pt x="651750" y="599864"/>
                  </a:lnTo>
                  <a:lnTo>
                    <a:pt x="617818" y="636399"/>
                  </a:lnTo>
                  <a:lnTo>
                    <a:pt x="584705" y="673243"/>
                  </a:lnTo>
                  <a:lnTo>
                    <a:pt x="552419" y="710392"/>
                  </a:lnTo>
                  <a:lnTo>
                    <a:pt x="520965" y="747842"/>
                  </a:lnTo>
                  <a:lnTo>
                    <a:pt x="490352" y="785588"/>
                  </a:lnTo>
                  <a:lnTo>
                    <a:pt x="460588" y="823626"/>
                  </a:lnTo>
                  <a:lnTo>
                    <a:pt x="431679" y="861952"/>
                  </a:lnTo>
                  <a:lnTo>
                    <a:pt x="403634" y="900562"/>
                  </a:lnTo>
                  <a:lnTo>
                    <a:pt x="376459" y="939451"/>
                  </a:lnTo>
                  <a:lnTo>
                    <a:pt x="350163" y="978614"/>
                  </a:lnTo>
                  <a:lnTo>
                    <a:pt x="324752" y="1018049"/>
                  </a:lnTo>
                  <a:lnTo>
                    <a:pt x="300234" y="1057750"/>
                  </a:lnTo>
                  <a:lnTo>
                    <a:pt x="276617" y="1097713"/>
                  </a:lnTo>
                  <a:lnTo>
                    <a:pt x="253908" y="1137933"/>
                  </a:lnTo>
                  <a:lnTo>
                    <a:pt x="232114" y="1178408"/>
                  </a:lnTo>
                  <a:lnTo>
                    <a:pt x="211243" y="1219131"/>
                  </a:lnTo>
                  <a:lnTo>
                    <a:pt x="191303" y="1260100"/>
                  </a:lnTo>
                  <a:lnTo>
                    <a:pt x="172301" y="1301309"/>
                  </a:lnTo>
                  <a:lnTo>
                    <a:pt x="154244" y="1342754"/>
                  </a:lnTo>
                  <a:lnTo>
                    <a:pt x="137140" y="1384432"/>
                  </a:lnTo>
                  <a:lnTo>
                    <a:pt x="120996" y="1426338"/>
                  </a:lnTo>
                  <a:lnTo>
                    <a:pt x="105820" y="1468467"/>
                  </a:lnTo>
                  <a:lnTo>
                    <a:pt x="91620" y="1510815"/>
                  </a:lnTo>
                  <a:lnTo>
                    <a:pt x="78402" y="1553379"/>
                  </a:lnTo>
                  <a:lnTo>
                    <a:pt x="66174" y="1596153"/>
                  </a:lnTo>
                  <a:lnTo>
                    <a:pt x="54944" y="1639133"/>
                  </a:lnTo>
                  <a:lnTo>
                    <a:pt x="44719" y="1682316"/>
                  </a:lnTo>
                  <a:lnTo>
                    <a:pt x="35506" y="1725696"/>
                  </a:lnTo>
                  <a:lnTo>
                    <a:pt x="27314" y="1769270"/>
                  </a:lnTo>
                  <a:lnTo>
                    <a:pt x="20149" y="1813034"/>
                  </a:lnTo>
                  <a:lnTo>
                    <a:pt x="14019" y="1856982"/>
                  </a:lnTo>
                  <a:lnTo>
                    <a:pt x="8932" y="1901111"/>
                  </a:lnTo>
                  <a:lnTo>
                    <a:pt x="4895" y="1945416"/>
                  </a:lnTo>
                  <a:lnTo>
                    <a:pt x="1915" y="1989894"/>
                  </a:lnTo>
                  <a:lnTo>
                    <a:pt x="0" y="2034539"/>
                  </a:lnTo>
                  <a:lnTo>
                    <a:pt x="2022729" y="2034539"/>
                  </a:lnTo>
                  <a:lnTo>
                    <a:pt x="2026089" y="1989569"/>
                  </a:lnTo>
                  <a:lnTo>
                    <a:pt x="2031280" y="1944887"/>
                  </a:lnTo>
                  <a:lnTo>
                    <a:pt x="2038277" y="1900508"/>
                  </a:lnTo>
                  <a:lnTo>
                    <a:pt x="2047059" y="1856446"/>
                  </a:lnTo>
                  <a:lnTo>
                    <a:pt x="2057602" y="1812713"/>
                  </a:lnTo>
                  <a:lnTo>
                    <a:pt x="2069884" y="1769325"/>
                  </a:lnTo>
                  <a:lnTo>
                    <a:pt x="2083882" y="1726294"/>
                  </a:lnTo>
                  <a:lnTo>
                    <a:pt x="2099572" y="1683634"/>
                  </a:lnTo>
                  <a:lnTo>
                    <a:pt x="2116933" y="1641360"/>
                  </a:lnTo>
                  <a:lnTo>
                    <a:pt x="2135942" y="1599485"/>
                  </a:lnTo>
                  <a:lnTo>
                    <a:pt x="2156575" y="1558022"/>
                  </a:lnTo>
                  <a:lnTo>
                    <a:pt x="2178810" y="1516985"/>
                  </a:lnTo>
                  <a:lnTo>
                    <a:pt x="2202625" y="1476389"/>
                  </a:lnTo>
                  <a:lnTo>
                    <a:pt x="2227996" y="1436246"/>
                  </a:lnTo>
                  <a:lnTo>
                    <a:pt x="2254900" y="1396571"/>
                  </a:lnTo>
                  <a:lnTo>
                    <a:pt x="2283316" y="1357377"/>
                  </a:lnTo>
                  <a:lnTo>
                    <a:pt x="2313219" y="1318679"/>
                  </a:lnTo>
                  <a:lnTo>
                    <a:pt x="2344588" y="1280489"/>
                  </a:lnTo>
                  <a:lnTo>
                    <a:pt x="2377400" y="1242821"/>
                  </a:lnTo>
                  <a:lnTo>
                    <a:pt x="2411631" y="1205690"/>
                  </a:lnTo>
                  <a:lnTo>
                    <a:pt x="2447259" y="1169110"/>
                  </a:lnTo>
                  <a:lnTo>
                    <a:pt x="2484261" y="1133092"/>
                  </a:lnTo>
                  <a:lnTo>
                    <a:pt x="2522615" y="1097653"/>
                  </a:lnTo>
                  <a:lnTo>
                    <a:pt x="2562298" y="1062805"/>
                  </a:lnTo>
                  <a:lnTo>
                    <a:pt x="2603286" y="1028561"/>
                  </a:lnTo>
                  <a:lnTo>
                    <a:pt x="2645558" y="994937"/>
                  </a:lnTo>
                  <a:lnTo>
                    <a:pt x="2689089" y="961945"/>
                  </a:lnTo>
                  <a:lnTo>
                    <a:pt x="2733859" y="929599"/>
                  </a:lnTo>
                  <a:lnTo>
                    <a:pt x="2779843" y="897913"/>
                  </a:lnTo>
                  <a:lnTo>
                    <a:pt x="2827020" y="866901"/>
                  </a:lnTo>
                  <a:lnTo>
                    <a:pt x="139395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07663" y="195071"/>
              <a:ext cx="3362325" cy="1710055"/>
            </a:xfrm>
            <a:custGeom>
              <a:avLst/>
              <a:gdLst/>
              <a:ahLst/>
              <a:cxnLst/>
              <a:rect l="l" t="t" r="r" b="b"/>
              <a:pathLst>
                <a:path w="3362325" h="1710055">
                  <a:moveTo>
                    <a:pt x="3361943" y="0"/>
                  </a:moveTo>
                  <a:lnTo>
                    <a:pt x="3306058" y="816"/>
                  </a:lnTo>
                  <a:lnTo>
                    <a:pt x="3250331" y="2003"/>
                  </a:lnTo>
                  <a:lnTo>
                    <a:pt x="3194765" y="3558"/>
                  </a:lnTo>
                  <a:lnTo>
                    <a:pt x="3139364" y="5479"/>
                  </a:lnTo>
                  <a:lnTo>
                    <a:pt x="3084130" y="7763"/>
                  </a:lnTo>
                  <a:lnTo>
                    <a:pt x="3029067" y="10410"/>
                  </a:lnTo>
                  <a:lnTo>
                    <a:pt x="2974177" y="13417"/>
                  </a:lnTo>
                  <a:lnTo>
                    <a:pt x="2919464" y="16782"/>
                  </a:lnTo>
                  <a:lnTo>
                    <a:pt x="2864930" y="20503"/>
                  </a:lnTo>
                  <a:lnTo>
                    <a:pt x="2810580" y="24578"/>
                  </a:lnTo>
                  <a:lnTo>
                    <a:pt x="2756415" y="29005"/>
                  </a:lnTo>
                  <a:lnTo>
                    <a:pt x="2702439" y="33783"/>
                  </a:lnTo>
                  <a:lnTo>
                    <a:pt x="2648655" y="38909"/>
                  </a:lnTo>
                  <a:lnTo>
                    <a:pt x="2595067" y="44381"/>
                  </a:lnTo>
                  <a:lnTo>
                    <a:pt x="2541676" y="50198"/>
                  </a:lnTo>
                  <a:lnTo>
                    <a:pt x="2488487" y="56357"/>
                  </a:lnTo>
                  <a:lnTo>
                    <a:pt x="2435501" y="62857"/>
                  </a:lnTo>
                  <a:lnTo>
                    <a:pt x="2382723" y="69695"/>
                  </a:lnTo>
                  <a:lnTo>
                    <a:pt x="2330156" y="76870"/>
                  </a:lnTo>
                  <a:lnTo>
                    <a:pt x="2277802" y="84379"/>
                  </a:lnTo>
                  <a:lnTo>
                    <a:pt x="2225664" y="92221"/>
                  </a:lnTo>
                  <a:lnTo>
                    <a:pt x="2173746" y="100394"/>
                  </a:lnTo>
                  <a:lnTo>
                    <a:pt x="2122051" y="108895"/>
                  </a:lnTo>
                  <a:lnTo>
                    <a:pt x="2070581" y="117723"/>
                  </a:lnTo>
                  <a:lnTo>
                    <a:pt x="2019341" y="126876"/>
                  </a:lnTo>
                  <a:lnTo>
                    <a:pt x="1968332" y="136352"/>
                  </a:lnTo>
                  <a:lnTo>
                    <a:pt x="1917558" y="146149"/>
                  </a:lnTo>
                  <a:lnTo>
                    <a:pt x="1867021" y="156264"/>
                  </a:lnTo>
                  <a:lnTo>
                    <a:pt x="1816726" y="166697"/>
                  </a:lnTo>
                  <a:lnTo>
                    <a:pt x="1766675" y="177444"/>
                  </a:lnTo>
                  <a:lnTo>
                    <a:pt x="1716872" y="188505"/>
                  </a:lnTo>
                  <a:lnTo>
                    <a:pt x="1667318" y="199877"/>
                  </a:lnTo>
                  <a:lnTo>
                    <a:pt x="1618018" y="211557"/>
                  </a:lnTo>
                  <a:lnTo>
                    <a:pt x="1568974" y="223545"/>
                  </a:lnTo>
                  <a:lnTo>
                    <a:pt x="1520189" y="235838"/>
                  </a:lnTo>
                  <a:lnTo>
                    <a:pt x="1471668" y="248435"/>
                  </a:lnTo>
                  <a:lnTo>
                    <a:pt x="1423411" y="261333"/>
                  </a:lnTo>
                  <a:lnTo>
                    <a:pt x="1375423" y="274530"/>
                  </a:lnTo>
                  <a:lnTo>
                    <a:pt x="1327707" y="288024"/>
                  </a:lnTo>
                  <a:lnTo>
                    <a:pt x="1280266" y="301814"/>
                  </a:lnTo>
                  <a:lnTo>
                    <a:pt x="1233103" y="315897"/>
                  </a:lnTo>
                  <a:lnTo>
                    <a:pt x="1186220" y="330272"/>
                  </a:lnTo>
                  <a:lnTo>
                    <a:pt x="1139622" y="344936"/>
                  </a:lnTo>
                  <a:lnTo>
                    <a:pt x="1093310" y="359888"/>
                  </a:lnTo>
                  <a:lnTo>
                    <a:pt x="1047289" y="375125"/>
                  </a:lnTo>
                  <a:lnTo>
                    <a:pt x="1001560" y="390646"/>
                  </a:lnTo>
                  <a:lnTo>
                    <a:pt x="956128" y="406449"/>
                  </a:lnTo>
                  <a:lnTo>
                    <a:pt x="910995" y="422531"/>
                  </a:lnTo>
                  <a:lnTo>
                    <a:pt x="866165" y="438892"/>
                  </a:lnTo>
                  <a:lnTo>
                    <a:pt x="821640" y="455528"/>
                  </a:lnTo>
                  <a:lnTo>
                    <a:pt x="777423" y="472438"/>
                  </a:lnTo>
                  <a:lnTo>
                    <a:pt x="733518" y="489620"/>
                  </a:lnTo>
                  <a:lnTo>
                    <a:pt x="689928" y="507071"/>
                  </a:lnTo>
                  <a:lnTo>
                    <a:pt x="646655" y="524791"/>
                  </a:lnTo>
                  <a:lnTo>
                    <a:pt x="603703" y="542777"/>
                  </a:lnTo>
                  <a:lnTo>
                    <a:pt x="561075" y="561027"/>
                  </a:lnTo>
                  <a:lnTo>
                    <a:pt x="518774" y="579538"/>
                  </a:lnTo>
                  <a:lnTo>
                    <a:pt x="476803" y="598311"/>
                  </a:lnTo>
                  <a:lnTo>
                    <a:pt x="435165" y="617341"/>
                  </a:lnTo>
                  <a:lnTo>
                    <a:pt x="393862" y="636627"/>
                  </a:lnTo>
                  <a:lnTo>
                    <a:pt x="352899" y="656168"/>
                  </a:lnTo>
                  <a:lnTo>
                    <a:pt x="312279" y="675961"/>
                  </a:lnTo>
                  <a:lnTo>
                    <a:pt x="272003" y="696004"/>
                  </a:lnTo>
                  <a:lnTo>
                    <a:pt x="232076" y="716296"/>
                  </a:lnTo>
                  <a:lnTo>
                    <a:pt x="192500" y="736834"/>
                  </a:lnTo>
                  <a:lnTo>
                    <a:pt x="153279" y="757617"/>
                  </a:lnTo>
                  <a:lnTo>
                    <a:pt x="114415" y="778642"/>
                  </a:lnTo>
                  <a:lnTo>
                    <a:pt x="75912" y="799907"/>
                  </a:lnTo>
                  <a:lnTo>
                    <a:pt x="37772" y="821412"/>
                  </a:lnTo>
                  <a:lnTo>
                    <a:pt x="0" y="843152"/>
                  </a:lnTo>
                  <a:lnTo>
                    <a:pt x="1432433" y="1709927"/>
                  </a:lnTo>
                  <a:lnTo>
                    <a:pt x="1470755" y="1688458"/>
                  </a:lnTo>
                  <a:lnTo>
                    <a:pt x="1509708" y="1667393"/>
                  </a:lnTo>
                  <a:lnTo>
                    <a:pt x="1549282" y="1646738"/>
                  </a:lnTo>
                  <a:lnTo>
                    <a:pt x="1589466" y="1626500"/>
                  </a:lnTo>
                  <a:lnTo>
                    <a:pt x="1630251" y="1606684"/>
                  </a:lnTo>
                  <a:lnTo>
                    <a:pt x="1671628" y="1587296"/>
                  </a:lnTo>
                  <a:lnTo>
                    <a:pt x="1713587" y="1568344"/>
                  </a:lnTo>
                  <a:lnTo>
                    <a:pt x="1756119" y="1549831"/>
                  </a:lnTo>
                  <a:lnTo>
                    <a:pt x="1799213" y="1531766"/>
                  </a:lnTo>
                  <a:lnTo>
                    <a:pt x="1842861" y="1514153"/>
                  </a:lnTo>
                  <a:lnTo>
                    <a:pt x="1887052" y="1496999"/>
                  </a:lnTo>
                  <a:lnTo>
                    <a:pt x="1931777" y="1480310"/>
                  </a:lnTo>
                  <a:lnTo>
                    <a:pt x="1977027" y="1464092"/>
                  </a:lnTo>
                  <a:lnTo>
                    <a:pt x="2022791" y="1448351"/>
                  </a:lnTo>
                  <a:lnTo>
                    <a:pt x="2069061" y="1433094"/>
                  </a:lnTo>
                  <a:lnTo>
                    <a:pt x="2115827" y="1418325"/>
                  </a:lnTo>
                  <a:lnTo>
                    <a:pt x="2163078" y="1404052"/>
                  </a:lnTo>
                  <a:lnTo>
                    <a:pt x="2210806" y="1390280"/>
                  </a:lnTo>
                  <a:lnTo>
                    <a:pt x="2259001" y="1377016"/>
                  </a:lnTo>
                  <a:lnTo>
                    <a:pt x="2307653" y="1364265"/>
                  </a:lnTo>
                  <a:lnTo>
                    <a:pt x="2356753" y="1352034"/>
                  </a:lnTo>
                  <a:lnTo>
                    <a:pt x="2406291" y="1340328"/>
                  </a:lnTo>
                  <a:lnTo>
                    <a:pt x="2456257" y="1329155"/>
                  </a:lnTo>
                  <a:lnTo>
                    <a:pt x="2506642" y="1318519"/>
                  </a:lnTo>
                  <a:lnTo>
                    <a:pt x="2557437" y="1308426"/>
                  </a:lnTo>
                  <a:lnTo>
                    <a:pt x="2608631" y="1298884"/>
                  </a:lnTo>
                  <a:lnTo>
                    <a:pt x="2660215" y="1289898"/>
                  </a:lnTo>
                  <a:lnTo>
                    <a:pt x="2712180" y="1281474"/>
                  </a:lnTo>
                  <a:lnTo>
                    <a:pt x="2764516" y="1273618"/>
                  </a:lnTo>
                  <a:lnTo>
                    <a:pt x="2817213" y="1266336"/>
                  </a:lnTo>
                  <a:lnTo>
                    <a:pt x="2870261" y="1259635"/>
                  </a:lnTo>
                  <a:lnTo>
                    <a:pt x="2923652" y="1253520"/>
                  </a:lnTo>
                  <a:lnTo>
                    <a:pt x="2977376" y="1247997"/>
                  </a:lnTo>
                  <a:lnTo>
                    <a:pt x="3031422" y="1243073"/>
                  </a:lnTo>
                  <a:lnTo>
                    <a:pt x="3085782" y="1238754"/>
                  </a:lnTo>
                  <a:lnTo>
                    <a:pt x="3140445" y="1235045"/>
                  </a:lnTo>
                  <a:lnTo>
                    <a:pt x="3195402" y="1231953"/>
                  </a:lnTo>
                  <a:lnTo>
                    <a:pt x="3250644" y="1229484"/>
                  </a:lnTo>
                  <a:lnTo>
                    <a:pt x="3306161" y="1227644"/>
                  </a:lnTo>
                  <a:lnTo>
                    <a:pt x="3361943" y="1226439"/>
                  </a:lnTo>
                  <a:lnTo>
                    <a:pt x="3361943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002780" y="204215"/>
            <a:ext cx="4884420" cy="2955290"/>
            <a:chOff x="7002780" y="204215"/>
            <a:chExt cx="4884420" cy="2955290"/>
          </a:xfrm>
        </p:grpSpPr>
        <p:sp>
          <p:nvSpPr>
            <p:cNvPr id="6" name="object 6"/>
            <p:cNvSpPr/>
            <p:nvPr/>
          </p:nvSpPr>
          <p:spPr>
            <a:xfrm>
              <a:off x="7002780" y="204215"/>
              <a:ext cx="3365500" cy="1710055"/>
            </a:xfrm>
            <a:custGeom>
              <a:avLst/>
              <a:gdLst/>
              <a:ahLst/>
              <a:cxnLst/>
              <a:rect l="l" t="t" r="r" b="b"/>
              <a:pathLst>
                <a:path w="3365500" h="1710055">
                  <a:moveTo>
                    <a:pt x="0" y="0"/>
                  </a:moveTo>
                  <a:lnTo>
                    <a:pt x="0" y="1226438"/>
                  </a:lnTo>
                  <a:lnTo>
                    <a:pt x="56191" y="1227644"/>
                  </a:lnTo>
                  <a:lnTo>
                    <a:pt x="112099" y="1229484"/>
                  </a:lnTo>
                  <a:lnTo>
                    <a:pt x="167714" y="1231953"/>
                  </a:lnTo>
                  <a:lnTo>
                    <a:pt x="223027" y="1235045"/>
                  </a:lnTo>
                  <a:lnTo>
                    <a:pt x="278029" y="1238754"/>
                  </a:lnTo>
                  <a:lnTo>
                    <a:pt x="332710" y="1243073"/>
                  </a:lnTo>
                  <a:lnTo>
                    <a:pt x="387062" y="1247997"/>
                  </a:lnTo>
                  <a:lnTo>
                    <a:pt x="441075" y="1253520"/>
                  </a:lnTo>
                  <a:lnTo>
                    <a:pt x="494740" y="1259635"/>
                  </a:lnTo>
                  <a:lnTo>
                    <a:pt x="548048" y="1266336"/>
                  </a:lnTo>
                  <a:lnTo>
                    <a:pt x="600991" y="1273618"/>
                  </a:lnTo>
                  <a:lnTo>
                    <a:pt x="653558" y="1281474"/>
                  </a:lnTo>
                  <a:lnTo>
                    <a:pt x="705741" y="1289898"/>
                  </a:lnTo>
                  <a:lnTo>
                    <a:pt x="757530" y="1298884"/>
                  </a:lnTo>
                  <a:lnTo>
                    <a:pt x="808918" y="1308426"/>
                  </a:lnTo>
                  <a:lnTo>
                    <a:pt x="859893" y="1318519"/>
                  </a:lnTo>
                  <a:lnTo>
                    <a:pt x="910448" y="1329155"/>
                  </a:lnTo>
                  <a:lnTo>
                    <a:pt x="960573" y="1340328"/>
                  </a:lnTo>
                  <a:lnTo>
                    <a:pt x="1010259" y="1352034"/>
                  </a:lnTo>
                  <a:lnTo>
                    <a:pt x="1059497" y="1364265"/>
                  </a:lnTo>
                  <a:lnTo>
                    <a:pt x="1108278" y="1377016"/>
                  </a:lnTo>
                  <a:lnTo>
                    <a:pt x="1156592" y="1390280"/>
                  </a:lnTo>
                  <a:lnTo>
                    <a:pt x="1204431" y="1404052"/>
                  </a:lnTo>
                  <a:lnTo>
                    <a:pt x="1251786" y="1418325"/>
                  </a:lnTo>
                  <a:lnTo>
                    <a:pt x="1298646" y="1433094"/>
                  </a:lnTo>
                  <a:lnTo>
                    <a:pt x="1345004" y="1448351"/>
                  </a:lnTo>
                  <a:lnTo>
                    <a:pt x="1390850" y="1464092"/>
                  </a:lnTo>
                  <a:lnTo>
                    <a:pt x="1436175" y="1480310"/>
                  </a:lnTo>
                  <a:lnTo>
                    <a:pt x="1480970" y="1496999"/>
                  </a:lnTo>
                  <a:lnTo>
                    <a:pt x="1525226" y="1514153"/>
                  </a:lnTo>
                  <a:lnTo>
                    <a:pt x="1568933" y="1531766"/>
                  </a:lnTo>
                  <a:lnTo>
                    <a:pt x="1612083" y="1549831"/>
                  </a:lnTo>
                  <a:lnTo>
                    <a:pt x="1654666" y="1568344"/>
                  </a:lnTo>
                  <a:lnTo>
                    <a:pt x="1696673" y="1587296"/>
                  </a:lnTo>
                  <a:lnTo>
                    <a:pt x="1738095" y="1606684"/>
                  </a:lnTo>
                  <a:lnTo>
                    <a:pt x="1778924" y="1626500"/>
                  </a:lnTo>
                  <a:lnTo>
                    <a:pt x="1819149" y="1646738"/>
                  </a:lnTo>
                  <a:lnTo>
                    <a:pt x="1858762" y="1667393"/>
                  </a:lnTo>
                  <a:lnTo>
                    <a:pt x="1897753" y="1688458"/>
                  </a:lnTo>
                  <a:lnTo>
                    <a:pt x="1936115" y="1709927"/>
                  </a:lnTo>
                  <a:lnTo>
                    <a:pt x="3364992" y="843152"/>
                  </a:lnTo>
                  <a:lnTo>
                    <a:pt x="3327387" y="821412"/>
                  </a:lnTo>
                  <a:lnTo>
                    <a:pt x="3289403" y="799907"/>
                  </a:lnTo>
                  <a:lnTo>
                    <a:pt x="3251044" y="778642"/>
                  </a:lnTo>
                  <a:lnTo>
                    <a:pt x="3212313" y="757617"/>
                  </a:lnTo>
                  <a:lnTo>
                    <a:pt x="3173214" y="736834"/>
                  </a:lnTo>
                  <a:lnTo>
                    <a:pt x="3133748" y="716296"/>
                  </a:lnTo>
                  <a:lnTo>
                    <a:pt x="3093921" y="696004"/>
                  </a:lnTo>
                  <a:lnTo>
                    <a:pt x="3053735" y="675961"/>
                  </a:lnTo>
                  <a:lnTo>
                    <a:pt x="3013193" y="656168"/>
                  </a:lnTo>
                  <a:lnTo>
                    <a:pt x="2972299" y="636627"/>
                  </a:lnTo>
                  <a:lnTo>
                    <a:pt x="2931057" y="617341"/>
                  </a:lnTo>
                  <a:lnTo>
                    <a:pt x="2889469" y="598311"/>
                  </a:lnTo>
                  <a:lnTo>
                    <a:pt x="2847538" y="579538"/>
                  </a:lnTo>
                  <a:lnTo>
                    <a:pt x="2805269" y="561027"/>
                  </a:lnTo>
                  <a:lnTo>
                    <a:pt x="2762664" y="542777"/>
                  </a:lnTo>
                  <a:lnTo>
                    <a:pt x="2719727" y="524791"/>
                  </a:lnTo>
                  <a:lnTo>
                    <a:pt x="2676461" y="507071"/>
                  </a:lnTo>
                  <a:lnTo>
                    <a:pt x="2632870" y="489620"/>
                  </a:lnTo>
                  <a:lnTo>
                    <a:pt x="2588957" y="472438"/>
                  </a:lnTo>
                  <a:lnTo>
                    <a:pt x="2544724" y="455528"/>
                  </a:lnTo>
                  <a:lnTo>
                    <a:pt x="2500176" y="438892"/>
                  </a:lnTo>
                  <a:lnTo>
                    <a:pt x="2455316" y="422531"/>
                  </a:lnTo>
                  <a:lnTo>
                    <a:pt x="2410146" y="406449"/>
                  </a:lnTo>
                  <a:lnTo>
                    <a:pt x="2364672" y="390646"/>
                  </a:lnTo>
                  <a:lnTo>
                    <a:pt x="2318894" y="375125"/>
                  </a:lnTo>
                  <a:lnTo>
                    <a:pt x="2272818" y="359888"/>
                  </a:lnTo>
                  <a:lnTo>
                    <a:pt x="2226447" y="344936"/>
                  </a:lnTo>
                  <a:lnTo>
                    <a:pt x="2179783" y="330272"/>
                  </a:lnTo>
                  <a:lnTo>
                    <a:pt x="2132830" y="315897"/>
                  </a:lnTo>
                  <a:lnTo>
                    <a:pt x="2085591" y="301814"/>
                  </a:lnTo>
                  <a:lnTo>
                    <a:pt x="2038070" y="288024"/>
                  </a:lnTo>
                  <a:lnTo>
                    <a:pt x="1990270" y="274530"/>
                  </a:lnTo>
                  <a:lnTo>
                    <a:pt x="1942195" y="261333"/>
                  </a:lnTo>
                  <a:lnTo>
                    <a:pt x="1893847" y="248435"/>
                  </a:lnTo>
                  <a:lnTo>
                    <a:pt x="1845230" y="235838"/>
                  </a:lnTo>
                  <a:lnTo>
                    <a:pt x="1796348" y="223545"/>
                  </a:lnTo>
                  <a:lnTo>
                    <a:pt x="1747203" y="211557"/>
                  </a:lnTo>
                  <a:lnTo>
                    <a:pt x="1697799" y="199877"/>
                  </a:lnTo>
                  <a:lnTo>
                    <a:pt x="1648139" y="188505"/>
                  </a:lnTo>
                  <a:lnTo>
                    <a:pt x="1598227" y="177444"/>
                  </a:lnTo>
                  <a:lnTo>
                    <a:pt x="1548066" y="166697"/>
                  </a:lnTo>
                  <a:lnTo>
                    <a:pt x="1497659" y="156264"/>
                  </a:lnTo>
                  <a:lnTo>
                    <a:pt x="1447009" y="146149"/>
                  </a:lnTo>
                  <a:lnTo>
                    <a:pt x="1396121" y="136352"/>
                  </a:lnTo>
                  <a:lnTo>
                    <a:pt x="1344997" y="126876"/>
                  </a:lnTo>
                  <a:lnTo>
                    <a:pt x="1293640" y="117723"/>
                  </a:lnTo>
                  <a:lnTo>
                    <a:pt x="1242055" y="108895"/>
                  </a:lnTo>
                  <a:lnTo>
                    <a:pt x="1190243" y="100394"/>
                  </a:lnTo>
                  <a:lnTo>
                    <a:pt x="1138209" y="92221"/>
                  </a:lnTo>
                  <a:lnTo>
                    <a:pt x="1085956" y="84379"/>
                  </a:lnTo>
                  <a:lnTo>
                    <a:pt x="1033487" y="76870"/>
                  </a:lnTo>
                  <a:lnTo>
                    <a:pt x="980806" y="69695"/>
                  </a:lnTo>
                  <a:lnTo>
                    <a:pt x="927915" y="62857"/>
                  </a:lnTo>
                  <a:lnTo>
                    <a:pt x="874819" y="56357"/>
                  </a:lnTo>
                  <a:lnTo>
                    <a:pt x="821520" y="50198"/>
                  </a:lnTo>
                  <a:lnTo>
                    <a:pt x="768022" y="44381"/>
                  </a:lnTo>
                  <a:lnTo>
                    <a:pt x="714329" y="38909"/>
                  </a:lnTo>
                  <a:lnTo>
                    <a:pt x="660442" y="33783"/>
                  </a:lnTo>
                  <a:lnTo>
                    <a:pt x="606367" y="29005"/>
                  </a:lnTo>
                  <a:lnTo>
                    <a:pt x="552105" y="24578"/>
                  </a:lnTo>
                  <a:lnTo>
                    <a:pt x="497661" y="20503"/>
                  </a:lnTo>
                  <a:lnTo>
                    <a:pt x="443038" y="16782"/>
                  </a:lnTo>
                  <a:lnTo>
                    <a:pt x="388239" y="13417"/>
                  </a:lnTo>
                  <a:lnTo>
                    <a:pt x="333267" y="10410"/>
                  </a:lnTo>
                  <a:lnTo>
                    <a:pt x="278126" y="7763"/>
                  </a:lnTo>
                  <a:lnTo>
                    <a:pt x="222819" y="5479"/>
                  </a:lnTo>
                  <a:lnTo>
                    <a:pt x="167350" y="3558"/>
                  </a:lnTo>
                  <a:lnTo>
                    <a:pt x="111721" y="2003"/>
                  </a:lnTo>
                  <a:lnTo>
                    <a:pt x="55937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64752" y="1124712"/>
              <a:ext cx="2822575" cy="2034539"/>
            </a:xfrm>
            <a:custGeom>
              <a:avLst/>
              <a:gdLst/>
              <a:ahLst/>
              <a:cxnLst/>
              <a:rect l="l" t="t" r="r" b="b"/>
              <a:pathLst>
                <a:path w="2822575" h="2034539">
                  <a:moveTo>
                    <a:pt x="1428242" y="0"/>
                  </a:moveTo>
                  <a:lnTo>
                    <a:pt x="0" y="866901"/>
                  </a:lnTo>
                  <a:lnTo>
                    <a:pt x="47187" y="897913"/>
                  </a:lnTo>
                  <a:lnTo>
                    <a:pt x="93181" y="929599"/>
                  </a:lnTo>
                  <a:lnTo>
                    <a:pt x="137956" y="961945"/>
                  </a:lnTo>
                  <a:lnTo>
                    <a:pt x="181488" y="994937"/>
                  </a:lnTo>
                  <a:lnTo>
                    <a:pt x="223755" y="1028561"/>
                  </a:lnTo>
                  <a:lnTo>
                    <a:pt x="264732" y="1062805"/>
                  </a:lnTo>
                  <a:lnTo>
                    <a:pt x="304395" y="1097653"/>
                  </a:lnTo>
                  <a:lnTo>
                    <a:pt x="342721" y="1133092"/>
                  </a:lnTo>
                  <a:lnTo>
                    <a:pt x="379686" y="1169110"/>
                  </a:lnTo>
                  <a:lnTo>
                    <a:pt x="415266" y="1205690"/>
                  </a:lnTo>
                  <a:lnTo>
                    <a:pt x="449438" y="1242821"/>
                  </a:lnTo>
                  <a:lnTo>
                    <a:pt x="482177" y="1280489"/>
                  </a:lnTo>
                  <a:lnTo>
                    <a:pt x="513460" y="1318679"/>
                  </a:lnTo>
                  <a:lnTo>
                    <a:pt x="543263" y="1357377"/>
                  </a:lnTo>
                  <a:lnTo>
                    <a:pt x="571563" y="1396571"/>
                  </a:lnTo>
                  <a:lnTo>
                    <a:pt x="598335" y="1436246"/>
                  </a:lnTo>
                  <a:lnTo>
                    <a:pt x="623556" y="1476389"/>
                  </a:lnTo>
                  <a:lnTo>
                    <a:pt x="647203" y="1516985"/>
                  </a:lnTo>
                  <a:lnTo>
                    <a:pt x="669250" y="1558022"/>
                  </a:lnTo>
                  <a:lnTo>
                    <a:pt x="689675" y="1599485"/>
                  </a:lnTo>
                  <a:lnTo>
                    <a:pt x="708454" y="1641360"/>
                  </a:lnTo>
                  <a:lnTo>
                    <a:pt x="725563" y="1683634"/>
                  </a:lnTo>
                  <a:lnTo>
                    <a:pt x="740978" y="1726294"/>
                  </a:lnTo>
                  <a:lnTo>
                    <a:pt x="754676" y="1769325"/>
                  </a:lnTo>
                  <a:lnTo>
                    <a:pt x="766633" y="1812713"/>
                  </a:lnTo>
                  <a:lnTo>
                    <a:pt x="776824" y="1856446"/>
                  </a:lnTo>
                  <a:lnTo>
                    <a:pt x="785227" y="1900508"/>
                  </a:lnTo>
                  <a:lnTo>
                    <a:pt x="791817" y="1944887"/>
                  </a:lnTo>
                  <a:lnTo>
                    <a:pt x="796571" y="1989569"/>
                  </a:lnTo>
                  <a:lnTo>
                    <a:pt x="799465" y="2034539"/>
                  </a:lnTo>
                  <a:lnTo>
                    <a:pt x="2822448" y="2034539"/>
                  </a:lnTo>
                  <a:lnTo>
                    <a:pt x="2820800" y="1989894"/>
                  </a:lnTo>
                  <a:lnTo>
                    <a:pt x="2818078" y="1945416"/>
                  </a:lnTo>
                  <a:lnTo>
                    <a:pt x="2814288" y="1901111"/>
                  </a:lnTo>
                  <a:lnTo>
                    <a:pt x="2809438" y="1856982"/>
                  </a:lnTo>
                  <a:lnTo>
                    <a:pt x="2803535" y="1813034"/>
                  </a:lnTo>
                  <a:lnTo>
                    <a:pt x="2796586" y="1769270"/>
                  </a:lnTo>
                  <a:lnTo>
                    <a:pt x="2788600" y="1725696"/>
                  </a:lnTo>
                  <a:lnTo>
                    <a:pt x="2779583" y="1682316"/>
                  </a:lnTo>
                  <a:lnTo>
                    <a:pt x="2769543" y="1639133"/>
                  </a:lnTo>
                  <a:lnTo>
                    <a:pt x="2758488" y="1596153"/>
                  </a:lnTo>
                  <a:lnTo>
                    <a:pt x="2746424" y="1553379"/>
                  </a:lnTo>
                  <a:lnTo>
                    <a:pt x="2733360" y="1510815"/>
                  </a:lnTo>
                  <a:lnTo>
                    <a:pt x="2719303" y="1468467"/>
                  </a:lnTo>
                  <a:lnTo>
                    <a:pt x="2704260" y="1426338"/>
                  </a:lnTo>
                  <a:lnTo>
                    <a:pt x="2688239" y="1384432"/>
                  </a:lnTo>
                  <a:lnTo>
                    <a:pt x="2671247" y="1342754"/>
                  </a:lnTo>
                  <a:lnTo>
                    <a:pt x="2653292" y="1301309"/>
                  </a:lnTo>
                  <a:lnTo>
                    <a:pt x="2634381" y="1260100"/>
                  </a:lnTo>
                  <a:lnTo>
                    <a:pt x="2614522" y="1219131"/>
                  </a:lnTo>
                  <a:lnTo>
                    <a:pt x="2593721" y="1178408"/>
                  </a:lnTo>
                  <a:lnTo>
                    <a:pt x="2571987" y="1137933"/>
                  </a:lnTo>
                  <a:lnTo>
                    <a:pt x="2549327" y="1097713"/>
                  </a:lnTo>
                  <a:lnTo>
                    <a:pt x="2525749" y="1057750"/>
                  </a:lnTo>
                  <a:lnTo>
                    <a:pt x="2501259" y="1018049"/>
                  </a:lnTo>
                  <a:lnTo>
                    <a:pt x="2475866" y="978614"/>
                  </a:lnTo>
                  <a:lnTo>
                    <a:pt x="2449576" y="939451"/>
                  </a:lnTo>
                  <a:lnTo>
                    <a:pt x="2422398" y="900562"/>
                  </a:lnTo>
                  <a:lnTo>
                    <a:pt x="2394338" y="861952"/>
                  </a:lnTo>
                  <a:lnTo>
                    <a:pt x="2365405" y="823626"/>
                  </a:lnTo>
                  <a:lnTo>
                    <a:pt x="2335605" y="785588"/>
                  </a:lnTo>
                  <a:lnTo>
                    <a:pt x="2304946" y="747842"/>
                  </a:lnTo>
                  <a:lnTo>
                    <a:pt x="2273436" y="710392"/>
                  </a:lnTo>
                  <a:lnTo>
                    <a:pt x="2241082" y="673243"/>
                  </a:lnTo>
                  <a:lnTo>
                    <a:pt x="2207891" y="636399"/>
                  </a:lnTo>
                  <a:lnTo>
                    <a:pt x="2173871" y="599864"/>
                  </a:lnTo>
                  <a:lnTo>
                    <a:pt x="2139030" y="563643"/>
                  </a:lnTo>
                  <a:lnTo>
                    <a:pt x="2103374" y="527739"/>
                  </a:lnTo>
                  <a:lnTo>
                    <a:pt x="2066912" y="492158"/>
                  </a:lnTo>
                  <a:lnTo>
                    <a:pt x="2029650" y="456903"/>
                  </a:lnTo>
                  <a:lnTo>
                    <a:pt x="1991597" y="421978"/>
                  </a:lnTo>
                  <a:lnTo>
                    <a:pt x="1952759" y="387389"/>
                  </a:lnTo>
                  <a:lnTo>
                    <a:pt x="1913145" y="353139"/>
                  </a:lnTo>
                  <a:lnTo>
                    <a:pt x="1872760" y="319232"/>
                  </a:lnTo>
                  <a:lnTo>
                    <a:pt x="1831614" y="285673"/>
                  </a:lnTo>
                  <a:lnTo>
                    <a:pt x="1789714" y="252466"/>
                  </a:lnTo>
                  <a:lnTo>
                    <a:pt x="1747066" y="219615"/>
                  </a:lnTo>
                  <a:lnTo>
                    <a:pt x="1703679" y="187126"/>
                  </a:lnTo>
                  <a:lnTo>
                    <a:pt x="1659560" y="155001"/>
                  </a:lnTo>
                  <a:lnTo>
                    <a:pt x="1614716" y="123245"/>
                  </a:lnTo>
                  <a:lnTo>
                    <a:pt x="1569154" y="91863"/>
                  </a:lnTo>
                  <a:lnTo>
                    <a:pt x="1522883" y="60858"/>
                  </a:lnTo>
                  <a:lnTo>
                    <a:pt x="1475910" y="30236"/>
                  </a:lnTo>
                  <a:lnTo>
                    <a:pt x="142824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60876" y="1431036"/>
            <a:ext cx="2862580" cy="1728470"/>
            <a:chOff x="3960876" y="1431036"/>
            <a:chExt cx="2862580" cy="1728470"/>
          </a:xfrm>
        </p:grpSpPr>
        <p:sp>
          <p:nvSpPr>
            <p:cNvPr id="9" name="object 9"/>
            <p:cNvSpPr/>
            <p:nvPr/>
          </p:nvSpPr>
          <p:spPr>
            <a:xfrm>
              <a:off x="3960876" y="1990344"/>
              <a:ext cx="1097280" cy="1169035"/>
            </a:xfrm>
            <a:custGeom>
              <a:avLst/>
              <a:gdLst/>
              <a:ahLst/>
              <a:cxnLst/>
              <a:rect l="l" t="t" r="r" b="b"/>
              <a:pathLst>
                <a:path w="1097279" h="1169035">
                  <a:moveTo>
                    <a:pt x="804672" y="0"/>
                  </a:moveTo>
                  <a:lnTo>
                    <a:pt x="757470" y="31038"/>
                  </a:lnTo>
                  <a:lnTo>
                    <a:pt x="711462" y="62751"/>
                  </a:lnTo>
                  <a:lnTo>
                    <a:pt x="666669" y="95126"/>
                  </a:lnTo>
                  <a:lnTo>
                    <a:pt x="623115" y="128149"/>
                  </a:lnTo>
                  <a:lnTo>
                    <a:pt x="580822" y="161806"/>
                  </a:lnTo>
                  <a:lnTo>
                    <a:pt x="539812" y="196083"/>
                  </a:lnTo>
                  <a:lnTo>
                    <a:pt x="500110" y="230967"/>
                  </a:lnTo>
                  <a:lnTo>
                    <a:pt x="461737" y="266443"/>
                  </a:lnTo>
                  <a:lnTo>
                    <a:pt x="424717" y="302498"/>
                  </a:lnTo>
                  <a:lnTo>
                    <a:pt x="389071" y="339118"/>
                  </a:lnTo>
                  <a:lnTo>
                    <a:pt x="354823" y="376289"/>
                  </a:lnTo>
                  <a:lnTo>
                    <a:pt x="321996" y="413997"/>
                  </a:lnTo>
                  <a:lnTo>
                    <a:pt x="290613" y="452229"/>
                  </a:lnTo>
                  <a:lnTo>
                    <a:pt x="260695" y="490971"/>
                  </a:lnTo>
                  <a:lnTo>
                    <a:pt x="232267" y="530209"/>
                  </a:lnTo>
                  <a:lnTo>
                    <a:pt x="205350" y="569929"/>
                  </a:lnTo>
                  <a:lnTo>
                    <a:pt x="179967" y="610117"/>
                  </a:lnTo>
                  <a:lnTo>
                    <a:pt x="156142" y="650760"/>
                  </a:lnTo>
                  <a:lnTo>
                    <a:pt x="133897" y="691843"/>
                  </a:lnTo>
                  <a:lnTo>
                    <a:pt x="113255" y="733354"/>
                  </a:lnTo>
                  <a:lnTo>
                    <a:pt x="94239" y="775278"/>
                  </a:lnTo>
                  <a:lnTo>
                    <a:pt x="76871" y="817601"/>
                  </a:lnTo>
                  <a:lnTo>
                    <a:pt x="61173" y="860310"/>
                  </a:lnTo>
                  <a:lnTo>
                    <a:pt x="47170" y="903390"/>
                  </a:lnTo>
                  <a:lnTo>
                    <a:pt x="34884" y="946829"/>
                  </a:lnTo>
                  <a:lnTo>
                    <a:pt x="24337" y="990611"/>
                  </a:lnTo>
                  <a:lnTo>
                    <a:pt x="15552" y="1034724"/>
                  </a:lnTo>
                  <a:lnTo>
                    <a:pt x="8553" y="1079154"/>
                  </a:lnTo>
                  <a:lnTo>
                    <a:pt x="3361" y="1123886"/>
                  </a:lnTo>
                  <a:lnTo>
                    <a:pt x="0" y="1168907"/>
                  </a:lnTo>
                  <a:lnTo>
                    <a:pt x="419353" y="1168907"/>
                  </a:lnTo>
                  <a:lnTo>
                    <a:pt x="422819" y="1123377"/>
                  </a:lnTo>
                  <a:lnTo>
                    <a:pt x="428499" y="1078178"/>
                  </a:lnTo>
                  <a:lnTo>
                    <a:pt x="436363" y="1033330"/>
                  </a:lnTo>
                  <a:lnTo>
                    <a:pt x="446378" y="988855"/>
                  </a:lnTo>
                  <a:lnTo>
                    <a:pt x="458512" y="944773"/>
                  </a:lnTo>
                  <a:lnTo>
                    <a:pt x="472735" y="901104"/>
                  </a:lnTo>
                  <a:lnTo>
                    <a:pt x="489013" y="857869"/>
                  </a:lnTo>
                  <a:lnTo>
                    <a:pt x="507315" y="815088"/>
                  </a:lnTo>
                  <a:lnTo>
                    <a:pt x="527610" y="772782"/>
                  </a:lnTo>
                  <a:lnTo>
                    <a:pt x="549865" y="730971"/>
                  </a:lnTo>
                  <a:lnTo>
                    <a:pt x="574048" y="689676"/>
                  </a:lnTo>
                  <a:lnTo>
                    <a:pt x="600128" y="648917"/>
                  </a:lnTo>
                  <a:lnTo>
                    <a:pt x="628074" y="608714"/>
                  </a:lnTo>
                  <a:lnTo>
                    <a:pt x="657852" y="569089"/>
                  </a:lnTo>
                  <a:lnTo>
                    <a:pt x="689431" y="530062"/>
                  </a:lnTo>
                  <a:lnTo>
                    <a:pt x="722779" y="491653"/>
                  </a:lnTo>
                  <a:lnTo>
                    <a:pt x="757865" y="453882"/>
                  </a:lnTo>
                  <a:lnTo>
                    <a:pt x="794657" y="416770"/>
                  </a:lnTo>
                  <a:lnTo>
                    <a:pt x="833122" y="380338"/>
                  </a:lnTo>
                  <a:lnTo>
                    <a:pt x="873229" y="344606"/>
                  </a:lnTo>
                  <a:lnTo>
                    <a:pt x="914946" y="309595"/>
                  </a:lnTo>
                  <a:lnTo>
                    <a:pt x="958242" y="275325"/>
                  </a:lnTo>
                  <a:lnTo>
                    <a:pt x="1003084" y="241816"/>
                  </a:lnTo>
                  <a:lnTo>
                    <a:pt x="1049440" y="209089"/>
                  </a:lnTo>
                  <a:lnTo>
                    <a:pt x="1097279" y="177164"/>
                  </a:lnTo>
                  <a:lnTo>
                    <a:pt x="80467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2040" y="1431036"/>
              <a:ext cx="1931035" cy="660400"/>
            </a:xfrm>
            <a:custGeom>
              <a:avLst/>
              <a:gdLst/>
              <a:ahLst/>
              <a:cxnLst/>
              <a:rect l="l" t="t" r="r" b="b"/>
              <a:pathLst>
                <a:path w="1931034" h="660400">
                  <a:moveTo>
                    <a:pt x="1930908" y="0"/>
                  </a:moveTo>
                  <a:lnTo>
                    <a:pt x="1875087" y="1205"/>
                  </a:lnTo>
                  <a:lnTo>
                    <a:pt x="1819532" y="3044"/>
                  </a:lnTo>
                  <a:lnTo>
                    <a:pt x="1764252" y="5512"/>
                  </a:lnTo>
                  <a:lnTo>
                    <a:pt x="1709257" y="8602"/>
                  </a:lnTo>
                  <a:lnTo>
                    <a:pt x="1654555" y="12309"/>
                  </a:lnTo>
                  <a:lnTo>
                    <a:pt x="1600158" y="16626"/>
                  </a:lnTo>
                  <a:lnTo>
                    <a:pt x="1546074" y="21547"/>
                  </a:lnTo>
                  <a:lnTo>
                    <a:pt x="1492312" y="27066"/>
                  </a:lnTo>
                  <a:lnTo>
                    <a:pt x="1438884" y="33177"/>
                  </a:lnTo>
                  <a:lnTo>
                    <a:pt x="1385798" y="39874"/>
                  </a:lnTo>
                  <a:lnTo>
                    <a:pt x="1333063" y="47150"/>
                  </a:lnTo>
                  <a:lnTo>
                    <a:pt x="1280690" y="55001"/>
                  </a:lnTo>
                  <a:lnTo>
                    <a:pt x="1228688" y="63419"/>
                  </a:lnTo>
                  <a:lnTo>
                    <a:pt x="1177067" y="72399"/>
                  </a:lnTo>
                  <a:lnTo>
                    <a:pt x="1125836" y="81934"/>
                  </a:lnTo>
                  <a:lnTo>
                    <a:pt x="1075005" y="92019"/>
                  </a:lnTo>
                  <a:lnTo>
                    <a:pt x="1024583" y="102647"/>
                  </a:lnTo>
                  <a:lnTo>
                    <a:pt x="974580" y="113812"/>
                  </a:lnTo>
                  <a:lnTo>
                    <a:pt x="925006" y="125509"/>
                  </a:lnTo>
                  <a:lnTo>
                    <a:pt x="875871" y="137731"/>
                  </a:lnTo>
                  <a:lnTo>
                    <a:pt x="827183" y="150472"/>
                  </a:lnTo>
                  <a:lnTo>
                    <a:pt x="778953" y="163726"/>
                  </a:lnTo>
                  <a:lnTo>
                    <a:pt x="731190" y="177487"/>
                  </a:lnTo>
                  <a:lnTo>
                    <a:pt x="683904" y="191749"/>
                  </a:lnTo>
                  <a:lnTo>
                    <a:pt x="637104" y="206506"/>
                  </a:lnTo>
                  <a:lnTo>
                    <a:pt x="590800" y="221752"/>
                  </a:lnTo>
                  <a:lnTo>
                    <a:pt x="545001" y="237480"/>
                  </a:lnTo>
                  <a:lnTo>
                    <a:pt x="499718" y="253685"/>
                  </a:lnTo>
                  <a:lnTo>
                    <a:pt x="454959" y="270360"/>
                  </a:lnTo>
                  <a:lnTo>
                    <a:pt x="410735" y="287500"/>
                  </a:lnTo>
                  <a:lnTo>
                    <a:pt x="367055" y="305098"/>
                  </a:lnTo>
                  <a:lnTo>
                    <a:pt x="323929" y="323148"/>
                  </a:lnTo>
                  <a:lnTo>
                    <a:pt x="281365" y="341645"/>
                  </a:lnTo>
                  <a:lnTo>
                    <a:pt x="239375" y="360582"/>
                  </a:lnTo>
                  <a:lnTo>
                    <a:pt x="197967" y="379953"/>
                  </a:lnTo>
                  <a:lnTo>
                    <a:pt x="157151" y="399752"/>
                  </a:lnTo>
                  <a:lnTo>
                    <a:pt x="116937" y="419973"/>
                  </a:lnTo>
                  <a:lnTo>
                    <a:pt x="77333" y="440610"/>
                  </a:lnTo>
                  <a:lnTo>
                    <a:pt x="38351" y="461657"/>
                  </a:lnTo>
                  <a:lnTo>
                    <a:pt x="0" y="483108"/>
                  </a:lnTo>
                  <a:lnTo>
                    <a:pt x="292608" y="659891"/>
                  </a:lnTo>
                  <a:lnTo>
                    <a:pt x="331263" y="638809"/>
                  </a:lnTo>
                  <a:lnTo>
                    <a:pt x="370638" y="618192"/>
                  </a:lnTo>
                  <a:lnTo>
                    <a:pt x="410720" y="598050"/>
                  </a:lnTo>
                  <a:lnTo>
                    <a:pt x="451496" y="578389"/>
                  </a:lnTo>
                  <a:lnTo>
                    <a:pt x="492952" y="559217"/>
                  </a:lnTo>
                  <a:lnTo>
                    <a:pt x="535075" y="540543"/>
                  </a:lnTo>
                  <a:lnTo>
                    <a:pt x="577851" y="522373"/>
                  </a:lnTo>
                  <a:lnTo>
                    <a:pt x="621267" y="504716"/>
                  </a:lnTo>
                  <a:lnTo>
                    <a:pt x="665310" y="487578"/>
                  </a:lnTo>
                  <a:lnTo>
                    <a:pt x="709966" y="470968"/>
                  </a:lnTo>
                  <a:lnTo>
                    <a:pt x="755222" y="454893"/>
                  </a:lnTo>
                  <a:lnTo>
                    <a:pt x="801064" y="439361"/>
                  </a:lnTo>
                  <a:lnTo>
                    <a:pt x="847480" y="424379"/>
                  </a:lnTo>
                  <a:lnTo>
                    <a:pt x="894455" y="409955"/>
                  </a:lnTo>
                  <a:lnTo>
                    <a:pt x="941977" y="396097"/>
                  </a:lnTo>
                  <a:lnTo>
                    <a:pt x="990031" y="382813"/>
                  </a:lnTo>
                  <a:lnTo>
                    <a:pt x="1038606" y="370109"/>
                  </a:lnTo>
                  <a:lnTo>
                    <a:pt x="1087686" y="357994"/>
                  </a:lnTo>
                  <a:lnTo>
                    <a:pt x="1137259" y="346476"/>
                  </a:lnTo>
                  <a:lnTo>
                    <a:pt x="1187312" y="335561"/>
                  </a:lnTo>
                  <a:lnTo>
                    <a:pt x="1237831" y="325258"/>
                  </a:lnTo>
                  <a:lnTo>
                    <a:pt x="1288803" y="315574"/>
                  </a:lnTo>
                  <a:lnTo>
                    <a:pt x="1340214" y="306517"/>
                  </a:lnTo>
                  <a:lnTo>
                    <a:pt x="1392051" y="298094"/>
                  </a:lnTo>
                  <a:lnTo>
                    <a:pt x="1444301" y="290313"/>
                  </a:lnTo>
                  <a:lnTo>
                    <a:pt x="1496950" y="283183"/>
                  </a:lnTo>
                  <a:lnTo>
                    <a:pt x="1549984" y="276709"/>
                  </a:lnTo>
                  <a:lnTo>
                    <a:pt x="1603392" y="270901"/>
                  </a:lnTo>
                  <a:lnTo>
                    <a:pt x="1657158" y="265765"/>
                  </a:lnTo>
                  <a:lnTo>
                    <a:pt x="1711270" y="261310"/>
                  </a:lnTo>
                  <a:lnTo>
                    <a:pt x="1765714" y="257542"/>
                  </a:lnTo>
                  <a:lnTo>
                    <a:pt x="1820478" y="254470"/>
                  </a:lnTo>
                  <a:lnTo>
                    <a:pt x="1875546" y="252101"/>
                  </a:lnTo>
                  <a:lnTo>
                    <a:pt x="1930908" y="250443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002780" y="1431036"/>
            <a:ext cx="2860675" cy="1728470"/>
            <a:chOff x="7002780" y="1431036"/>
            <a:chExt cx="2860675" cy="1728470"/>
          </a:xfrm>
        </p:grpSpPr>
        <p:sp>
          <p:nvSpPr>
            <p:cNvPr id="12" name="object 12"/>
            <p:cNvSpPr/>
            <p:nvPr/>
          </p:nvSpPr>
          <p:spPr>
            <a:xfrm>
              <a:off x="7002780" y="1431036"/>
              <a:ext cx="1935480" cy="660400"/>
            </a:xfrm>
            <a:custGeom>
              <a:avLst/>
              <a:gdLst/>
              <a:ahLst/>
              <a:cxnLst/>
              <a:rect l="l" t="t" r="r" b="b"/>
              <a:pathLst>
                <a:path w="1935479" h="660400">
                  <a:moveTo>
                    <a:pt x="0" y="0"/>
                  </a:moveTo>
                  <a:lnTo>
                    <a:pt x="0" y="250443"/>
                  </a:lnTo>
                  <a:lnTo>
                    <a:pt x="55763" y="252101"/>
                  </a:lnTo>
                  <a:lnTo>
                    <a:pt x="111210" y="254470"/>
                  </a:lnTo>
                  <a:lnTo>
                    <a:pt x="166327" y="257542"/>
                  </a:lnTo>
                  <a:lnTo>
                    <a:pt x="221100" y="261310"/>
                  </a:lnTo>
                  <a:lnTo>
                    <a:pt x="275517" y="265765"/>
                  </a:lnTo>
                  <a:lnTo>
                    <a:pt x="329563" y="270901"/>
                  </a:lnTo>
                  <a:lnTo>
                    <a:pt x="383225" y="276709"/>
                  </a:lnTo>
                  <a:lnTo>
                    <a:pt x="436491" y="283183"/>
                  </a:lnTo>
                  <a:lnTo>
                    <a:pt x="489345" y="290313"/>
                  </a:lnTo>
                  <a:lnTo>
                    <a:pt x="541776" y="298094"/>
                  </a:lnTo>
                  <a:lnTo>
                    <a:pt x="593770" y="306517"/>
                  </a:lnTo>
                  <a:lnTo>
                    <a:pt x="645312" y="315574"/>
                  </a:lnTo>
                  <a:lnTo>
                    <a:pt x="696391" y="325258"/>
                  </a:lnTo>
                  <a:lnTo>
                    <a:pt x="746991" y="335561"/>
                  </a:lnTo>
                  <a:lnTo>
                    <a:pt x="797101" y="346476"/>
                  </a:lnTo>
                  <a:lnTo>
                    <a:pt x="846707" y="357994"/>
                  </a:lnTo>
                  <a:lnTo>
                    <a:pt x="895794" y="370109"/>
                  </a:lnTo>
                  <a:lnTo>
                    <a:pt x="944350" y="382813"/>
                  </a:lnTo>
                  <a:lnTo>
                    <a:pt x="992362" y="396097"/>
                  </a:lnTo>
                  <a:lnTo>
                    <a:pt x="1039815" y="409955"/>
                  </a:lnTo>
                  <a:lnTo>
                    <a:pt x="1086697" y="424379"/>
                  </a:lnTo>
                  <a:lnTo>
                    <a:pt x="1132994" y="439361"/>
                  </a:lnTo>
                  <a:lnTo>
                    <a:pt x="1178692" y="454893"/>
                  </a:lnTo>
                  <a:lnTo>
                    <a:pt x="1223779" y="470968"/>
                  </a:lnTo>
                  <a:lnTo>
                    <a:pt x="1268240" y="487578"/>
                  </a:lnTo>
                  <a:lnTo>
                    <a:pt x="1312063" y="504716"/>
                  </a:lnTo>
                  <a:lnTo>
                    <a:pt x="1355234" y="522373"/>
                  </a:lnTo>
                  <a:lnTo>
                    <a:pt x="1397739" y="540543"/>
                  </a:lnTo>
                  <a:lnTo>
                    <a:pt x="1439566" y="559217"/>
                  </a:lnTo>
                  <a:lnTo>
                    <a:pt x="1480700" y="578389"/>
                  </a:lnTo>
                  <a:lnTo>
                    <a:pt x="1521128" y="598050"/>
                  </a:lnTo>
                  <a:lnTo>
                    <a:pt x="1560838" y="618192"/>
                  </a:lnTo>
                  <a:lnTo>
                    <a:pt x="1599815" y="638809"/>
                  </a:lnTo>
                  <a:lnTo>
                    <a:pt x="1638046" y="659891"/>
                  </a:lnTo>
                  <a:lnTo>
                    <a:pt x="1935479" y="483108"/>
                  </a:lnTo>
                  <a:lnTo>
                    <a:pt x="1897137" y="461657"/>
                  </a:lnTo>
                  <a:lnTo>
                    <a:pt x="1858164" y="440610"/>
                  </a:lnTo>
                  <a:lnTo>
                    <a:pt x="1818569" y="419973"/>
                  </a:lnTo>
                  <a:lnTo>
                    <a:pt x="1778361" y="399752"/>
                  </a:lnTo>
                  <a:lnTo>
                    <a:pt x="1737550" y="379953"/>
                  </a:lnTo>
                  <a:lnTo>
                    <a:pt x="1696144" y="360582"/>
                  </a:lnTo>
                  <a:lnTo>
                    <a:pt x="1654154" y="341645"/>
                  </a:lnTo>
                  <a:lnTo>
                    <a:pt x="1611587" y="323148"/>
                  </a:lnTo>
                  <a:lnTo>
                    <a:pt x="1568453" y="305098"/>
                  </a:lnTo>
                  <a:lnTo>
                    <a:pt x="1524761" y="287500"/>
                  </a:lnTo>
                  <a:lnTo>
                    <a:pt x="1480521" y="270360"/>
                  </a:lnTo>
                  <a:lnTo>
                    <a:pt x="1435742" y="253685"/>
                  </a:lnTo>
                  <a:lnTo>
                    <a:pt x="1390432" y="237480"/>
                  </a:lnTo>
                  <a:lnTo>
                    <a:pt x="1344600" y="221752"/>
                  </a:lnTo>
                  <a:lnTo>
                    <a:pt x="1298257" y="206506"/>
                  </a:lnTo>
                  <a:lnTo>
                    <a:pt x="1251411" y="191749"/>
                  </a:lnTo>
                  <a:lnTo>
                    <a:pt x="1204071" y="177487"/>
                  </a:lnTo>
                  <a:lnTo>
                    <a:pt x="1156246" y="163726"/>
                  </a:lnTo>
                  <a:lnTo>
                    <a:pt x="1107946" y="150472"/>
                  </a:lnTo>
                  <a:lnTo>
                    <a:pt x="1059179" y="137731"/>
                  </a:lnTo>
                  <a:lnTo>
                    <a:pt x="1009956" y="125509"/>
                  </a:lnTo>
                  <a:lnTo>
                    <a:pt x="960284" y="113812"/>
                  </a:lnTo>
                  <a:lnTo>
                    <a:pt x="910173" y="102647"/>
                  </a:lnTo>
                  <a:lnTo>
                    <a:pt x="859633" y="92019"/>
                  </a:lnTo>
                  <a:lnTo>
                    <a:pt x="808672" y="81934"/>
                  </a:lnTo>
                  <a:lnTo>
                    <a:pt x="757299" y="72399"/>
                  </a:lnTo>
                  <a:lnTo>
                    <a:pt x="705525" y="63419"/>
                  </a:lnTo>
                  <a:lnTo>
                    <a:pt x="653357" y="55001"/>
                  </a:lnTo>
                  <a:lnTo>
                    <a:pt x="600804" y="47150"/>
                  </a:lnTo>
                  <a:lnTo>
                    <a:pt x="547877" y="39874"/>
                  </a:lnTo>
                  <a:lnTo>
                    <a:pt x="494585" y="33177"/>
                  </a:lnTo>
                  <a:lnTo>
                    <a:pt x="440935" y="27066"/>
                  </a:lnTo>
                  <a:lnTo>
                    <a:pt x="386939" y="21547"/>
                  </a:lnTo>
                  <a:lnTo>
                    <a:pt x="332603" y="16626"/>
                  </a:lnTo>
                  <a:lnTo>
                    <a:pt x="277939" y="12309"/>
                  </a:lnTo>
                  <a:lnTo>
                    <a:pt x="222955" y="8602"/>
                  </a:lnTo>
                  <a:lnTo>
                    <a:pt x="167659" y="5512"/>
                  </a:lnTo>
                  <a:lnTo>
                    <a:pt x="112062" y="3044"/>
                  </a:lnTo>
                  <a:lnTo>
                    <a:pt x="56173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67572" y="1990343"/>
              <a:ext cx="1096010" cy="1169035"/>
            </a:xfrm>
            <a:custGeom>
              <a:avLst/>
              <a:gdLst/>
              <a:ahLst/>
              <a:cxnLst/>
              <a:rect l="l" t="t" r="r" b="b"/>
              <a:pathLst>
                <a:path w="1096009" h="1169035">
                  <a:moveTo>
                    <a:pt x="1095756" y="1168908"/>
                  </a:moveTo>
                  <a:lnTo>
                    <a:pt x="1092873" y="1123899"/>
                  </a:lnTo>
                  <a:lnTo>
                    <a:pt x="1088123" y="1079157"/>
                  </a:lnTo>
                  <a:lnTo>
                    <a:pt x="1081544" y="1034732"/>
                  </a:lnTo>
                  <a:lnTo>
                    <a:pt x="1073162" y="990612"/>
                  </a:lnTo>
                  <a:lnTo>
                    <a:pt x="1062977" y="946835"/>
                  </a:lnTo>
                  <a:lnTo>
                    <a:pt x="1051039" y="903401"/>
                  </a:lnTo>
                  <a:lnTo>
                    <a:pt x="1037361" y="860310"/>
                  </a:lnTo>
                  <a:lnTo>
                    <a:pt x="1021956" y="817613"/>
                  </a:lnTo>
                  <a:lnTo>
                    <a:pt x="1004862" y="775284"/>
                  </a:lnTo>
                  <a:lnTo>
                    <a:pt x="986104" y="733361"/>
                  </a:lnTo>
                  <a:lnTo>
                    <a:pt x="965695" y="691845"/>
                  </a:lnTo>
                  <a:lnTo>
                    <a:pt x="943660" y="650760"/>
                  </a:lnTo>
                  <a:lnTo>
                    <a:pt x="920038" y="610120"/>
                  </a:lnTo>
                  <a:lnTo>
                    <a:pt x="894842" y="569937"/>
                  </a:lnTo>
                  <a:lnTo>
                    <a:pt x="868083" y="530212"/>
                  </a:lnTo>
                  <a:lnTo>
                    <a:pt x="839812" y="490982"/>
                  </a:lnTo>
                  <a:lnTo>
                    <a:pt x="810031" y="452234"/>
                  </a:lnTo>
                  <a:lnTo>
                    <a:pt x="778776" y="414007"/>
                  </a:lnTo>
                  <a:lnTo>
                    <a:pt x="746061" y="376301"/>
                  </a:lnTo>
                  <a:lnTo>
                    <a:pt x="711923" y="339128"/>
                  </a:lnTo>
                  <a:lnTo>
                    <a:pt x="676363" y="302501"/>
                  </a:lnTo>
                  <a:lnTo>
                    <a:pt x="639432" y="266446"/>
                  </a:lnTo>
                  <a:lnTo>
                    <a:pt x="601141" y="230974"/>
                  </a:lnTo>
                  <a:lnTo>
                    <a:pt x="561517" y="196088"/>
                  </a:lnTo>
                  <a:lnTo>
                    <a:pt x="520573" y="161810"/>
                  </a:lnTo>
                  <a:lnTo>
                    <a:pt x="478345" y="128155"/>
                  </a:lnTo>
                  <a:lnTo>
                    <a:pt x="434860" y="95135"/>
                  </a:lnTo>
                  <a:lnTo>
                    <a:pt x="390131" y="62763"/>
                  </a:lnTo>
                  <a:lnTo>
                    <a:pt x="344182" y="31038"/>
                  </a:lnTo>
                  <a:lnTo>
                    <a:pt x="297053" y="0"/>
                  </a:lnTo>
                  <a:lnTo>
                    <a:pt x="0" y="177165"/>
                  </a:lnTo>
                  <a:lnTo>
                    <a:pt x="47777" y="209092"/>
                  </a:lnTo>
                  <a:lnTo>
                    <a:pt x="94068" y="241820"/>
                  </a:lnTo>
                  <a:lnTo>
                    <a:pt x="138861" y="275336"/>
                  </a:lnTo>
                  <a:lnTo>
                    <a:pt x="182118" y="309600"/>
                  </a:lnTo>
                  <a:lnTo>
                    <a:pt x="223799" y="344614"/>
                  </a:lnTo>
                  <a:lnTo>
                    <a:pt x="263880" y="380339"/>
                  </a:lnTo>
                  <a:lnTo>
                    <a:pt x="302336" y="416775"/>
                  </a:lnTo>
                  <a:lnTo>
                    <a:pt x="339128" y="453885"/>
                  </a:lnTo>
                  <a:lnTo>
                    <a:pt x="374230" y="491655"/>
                  </a:lnTo>
                  <a:lnTo>
                    <a:pt x="407619" y="530072"/>
                  </a:lnTo>
                  <a:lnTo>
                    <a:pt x="408444" y="531101"/>
                  </a:lnTo>
                  <a:lnTo>
                    <a:pt x="208788" y="690753"/>
                  </a:lnTo>
                  <a:lnTo>
                    <a:pt x="538530" y="715403"/>
                  </a:lnTo>
                  <a:lnTo>
                    <a:pt x="570179" y="772782"/>
                  </a:lnTo>
                  <a:lnTo>
                    <a:pt x="590689" y="815098"/>
                  </a:lnTo>
                  <a:lnTo>
                    <a:pt x="609257" y="857872"/>
                  </a:lnTo>
                  <a:lnTo>
                    <a:pt x="625830" y="901115"/>
                  </a:lnTo>
                  <a:lnTo>
                    <a:pt x="640384" y="944778"/>
                  </a:lnTo>
                  <a:lnTo>
                    <a:pt x="652894" y="988860"/>
                  </a:lnTo>
                  <a:lnTo>
                    <a:pt x="663321" y="1033335"/>
                  </a:lnTo>
                  <a:lnTo>
                    <a:pt x="671652" y="1078179"/>
                  </a:lnTo>
                  <a:lnTo>
                    <a:pt x="677837" y="1123378"/>
                  </a:lnTo>
                  <a:lnTo>
                    <a:pt x="681863" y="1168908"/>
                  </a:lnTo>
                  <a:lnTo>
                    <a:pt x="1095756" y="1168908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70292" y="1620012"/>
              <a:ext cx="508000" cy="330835"/>
            </a:xfrm>
            <a:custGeom>
              <a:avLst/>
              <a:gdLst/>
              <a:ahLst/>
              <a:cxnLst/>
              <a:rect l="l" t="t" r="r" b="b"/>
              <a:pathLst>
                <a:path w="508000" h="330835">
                  <a:moveTo>
                    <a:pt x="0" y="0"/>
                  </a:moveTo>
                  <a:lnTo>
                    <a:pt x="78485" y="330708"/>
                  </a:lnTo>
                  <a:lnTo>
                    <a:pt x="507491" y="123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5579364" y="1629155"/>
            <a:ext cx="508000" cy="329565"/>
          </a:xfrm>
          <a:custGeom>
            <a:avLst/>
            <a:gdLst/>
            <a:ahLst/>
            <a:cxnLst/>
            <a:rect l="l" t="t" r="r" b="b"/>
            <a:pathLst>
              <a:path w="508000" h="329564">
                <a:moveTo>
                  <a:pt x="507491" y="0"/>
                </a:moveTo>
                <a:lnTo>
                  <a:pt x="0" y="128778"/>
                </a:lnTo>
                <a:lnTo>
                  <a:pt x="439927" y="329184"/>
                </a:lnTo>
                <a:lnTo>
                  <a:pt x="507491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67200" y="2442972"/>
            <a:ext cx="542925" cy="309880"/>
          </a:xfrm>
          <a:custGeom>
            <a:avLst/>
            <a:gdLst/>
            <a:ahLst/>
            <a:cxnLst/>
            <a:rect l="l" t="t" r="r" b="b"/>
            <a:pathLst>
              <a:path w="542925" h="309880">
                <a:moveTo>
                  <a:pt x="206375" y="0"/>
                </a:moveTo>
                <a:lnTo>
                  <a:pt x="0" y="309372"/>
                </a:lnTo>
                <a:lnTo>
                  <a:pt x="542544" y="262000"/>
                </a:lnTo>
                <a:lnTo>
                  <a:pt x="206375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072888" y="139141"/>
            <a:ext cx="1518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0285" algn="l"/>
              </a:tabLst>
            </a:pPr>
            <a:r>
              <a:rPr b="1" u="heavy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b="1" u="heavy" spc="-155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579623" y="1303985"/>
            <a:ext cx="1624330" cy="1303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105" algn="l"/>
                <a:tab pos="1610995" algn="l"/>
              </a:tabLst>
            </a:pPr>
            <a:r>
              <a:rPr sz="3600" b="1" u="heavy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sz="3600" b="1" u="heavy" spc="-80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01	</a:t>
            </a:r>
            <a:endParaRPr sz="3600">
              <a:latin typeface="Segoe UI"/>
              <a:cs typeface="Segoe UI"/>
            </a:endParaRPr>
          </a:p>
          <a:p>
            <a:pPr marL="71120">
              <a:lnSpc>
                <a:spcPct val="100000"/>
              </a:lnSpc>
              <a:spcBef>
                <a:spcPts val="1900"/>
              </a:spcBef>
            </a:pPr>
            <a:r>
              <a:rPr sz="1600" spc="-10" dirty="0">
                <a:latin typeface="Calibri"/>
                <a:cs typeface="Calibri"/>
              </a:rPr>
              <a:t>Aumento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endParaRPr sz="16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productividad.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7807" y="824229"/>
            <a:ext cx="22783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Comprensión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negocio </a:t>
            </a:r>
            <a:r>
              <a:rPr sz="1600" spc="-5" dirty="0">
                <a:latin typeface="Calibri"/>
                <a:cs typeface="Calibri"/>
              </a:rPr>
              <a:t> (mejor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toma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0" dirty="0">
                <a:latin typeface="Calibri"/>
                <a:cs typeface="Calibri"/>
              </a:rPr>
              <a:t>decisiones)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47306" y="147904"/>
            <a:ext cx="4145915" cy="231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15"/>
              </a:lnSpc>
              <a:spcBef>
                <a:spcPts val="100"/>
              </a:spcBef>
              <a:tabLst>
                <a:tab pos="1661160" algn="l"/>
              </a:tabLst>
            </a:pPr>
            <a:r>
              <a:rPr sz="3600" b="1" u="heavy" spc="-80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03	</a:t>
            </a:r>
            <a:endParaRPr sz="3600">
              <a:latin typeface="Segoe UI"/>
              <a:cs typeface="Segoe UI"/>
            </a:endParaRPr>
          </a:p>
          <a:p>
            <a:pPr marL="76200">
              <a:lnSpc>
                <a:spcPts val="1714"/>
              </a:lnSpc>
            </a:pPr>
            <a:r>
              <a:rPr sz="1600" spc="-10" dirty="0">
                <a:latin typeface="Calibri"/>
                <a:cs typeface="Calibri"/>
              </a:rPr>
              <a:t>Mejoramiento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continuo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los</a:t>
            </a:r>
            <a:endParaRPr sz="16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procesos</a:t>
            </a:r>
            <a:endParaRPr sz="1600">
              <a:latin typeface="Calibri"/>
              <a:cs typeface="Calibri"/>
            </a:endParaRPr>
          </a:p>
          <a:p>
            <a:pPr marL="2458085">
              <a:lnSpc>
                <a:spcPct val="100000"/>
              </a:lnSpc>
              <a:spcBef>
                <a:spcPts val="935"/>
              </a:spcBef>
              <a:tabLst>
                <a:tab pos="2948940" algn="l"/>
                <a:tab pos="4058285" algn="l"/>
              </a:tabLst>
            </a:pPr>
            <a:r>
              <a:rPr sz="3600" b="1" u="heavy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sz="3600" b="1" u="heavy" spc="-80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04	</a:t>
            </a:r>
            <a:endParaRPr sz="3600">
              <a:latin typeface="Segoe UI"/>
              <a:cs typeface="Segoe UI"/>
            </a:endParaRPr>
          </a:p>
          <a:p>
            <a:pPr marL="3101975" marR="5080" indent="138430">
              <a:lnSpc>
                <a:spcPct val="100000"/>
              </a:lnSpc>
              <a:spcBef>
                <a:spcPts val="1225"/>
              </a:spcBef>
            </a:pPr>
            <a:r>
              <a:rPr sz="1600" spc="-10" dirty="0">
                <a:latin typeface="Calibri"/>
                <a:cs typeface="Calibri"/>
              </a:rPr>
              <a:t>Producto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encia</a:t>
            </a:r>
            <a:r>
              <a:rPr sz="160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62117" y="2430526"/>
            <a:ext cx="3216275" cy="1656080"/>
            <a:chOff x="5262117" y="2430526"/>
            <a:chExt cx="3216275" cy="1656080"/>
          </a:xfrm>
        </p:grpSpPr>
        <p:sp>
          <p:nvSpPr>
            <p:cNvPr id="22" name="object 22"/>
            <p:cNvSpPr/>
            <p:nvPr/>
          </p:nvSpPr>
          <p:spPr>
            <a:xfrm>
              <a:off x="5268467" y="2436876"/>
              <a:ext cx="3203575" cy="1643380"/>
            </a:xfrm>
            <a:custGeom>
              <a:avLst/>
              <a:gdLst/>
              <a:ahLst/>
              <a:cxnLst/>
              <a:rect l="l" t="t" r="r" b="b"/>
              <a:pathLst>
                <a:path w="3203575" h="1643379">
                  <a:moveTo>
                    <a:pt x="2929636" y="0"/>
                  </a:moveTo>
                  <a:lnTo>
                    <a:pt x="273812" y="0"/>
                  </a:lnTo>
                  <a:lnTo>
                    <a:pt x="224584" y="4410"/>
                  </a:lnTo>
                  <a:lnTo>
                    <a:pt x="178256" y="17126"/>
                  </a:lnTo>
                  <a:lnTo>
                    <a:pt x="135598" y="37375"/>
                  </a:lnTo>
                  <a:lnTo>
                    <a:pt x="97384" y="64385"/>
                  </a:lnTo>
                  <a:lnTo>
                    <a:pt x="64385" y="97384"/>
                  </a:lnTo>
                  <a:lnTo>
                    <a:pt x="37375" y="135598"/>
                  </a:lnTo>
                  <a:lnTo>
                    <a:pt x="17126" y="178256"/>
                  </a:lnTo>
                  <a:lnTo>
                    <a:pt x="4410" y="224584"/>
                  </a:lnTo>
                  <a:lnTo>
                    <a:pt x="0" y="273812"/>
                  </a:lnTo>
                  <a:lnTo>
                    <a:pt x="0" y="1369060"/>
                  </a:lnTo>
                  <a:lnTo>
                    <a:pt x="4410" y="1418287"/>
                  </a:lnTo>
                  <a:lnTo>
                    <a:pt x="17126" y="1464615"/>
                  </a:lnTo>
                  <a:lnTo>
                    <a:pt x="37375" y="1507273"/>
                  </a:lnTo>
                  <a:lnTo>
                    <a:pt x="64385" y="1545487"/>
                  </a:lnTo>
                  <a:lnTo>
                    <a:pt x="97384" y="1578486"/>
                  </a:lnTo>
                  <a:lnTo>
                    <a:pt x="135598" y="1605496"/>
                  </a:lnTo>
                  <a:lnTo>
                    <a:pt x="178256" y="1625745"/>
                  </a:lnTo>
                  <a:lnTo>
                    <a:pt x="224584" y="1638461"/>
                  </a:lnTo>
                  <a:lnTo>
                    <a:pt x="273812" y="1642872"/>
                  </a:lnTo>
                  <a:lnTo>
                    <a:pt x="2929636" y="1642872"/>
                  </a:lnTo>
                  <a:lnTo>
                    <a:pt x="2978863" y="1638461"/>
                  </a:lnTo>
                  <a:lnTo>
                    <a:pt x="3025191" y="1625745"/>
                  </a:lnTo>
                  <a:lnTo>
                    <a:pt x="3067849" y="1605496"/>
                  </a:lnTo>
                  <a:lnTo>
                    <a:pt x="3106063" y="1578486"/>
                  </a:lnTo>
                  <a:lnTo>
                    <a:pt x="3139062" y="1545487"/>
                  </a:lnTo>
                  <a:lnTo>
                    <a:pt x="3166072" y="1507273"/>
                  </a:lnTo>
                  <a:lnTo>
                    <a:pt x="3186321" y="1464615"/>
                  </a:lnTo>
                  <a:lnTo>
                    <a:pt x="3199037" y="1418287"/>
                  </a:lnTo>
                  <a:lnTo>
                    <a:pt x="3203448" y="1369060"/>
                  </a:lnTo>
                  <a:lnTo>
                    <a:pt x="3203448" y="273812"/>
                  </a:lnTo>
                  <a:lnTo>
                    <a:pt x="3199037" y="224584"/>
                  </a:lnTo>
                  <a:lnTo>
                    <a:pt x="3186321" y="178256"/>
                  </a:lnTo>
                  <a:lnTo>
                    <a:pt x="3166072" y="135598"/>
                  </a:lnTo>
                  <a:lnTo>
                    <a:pt x="3139062" y="97384"/>
                  </a:lnTo>
                  <a:lnTo>
                    <a:pt x="3106063" y="64385"/>
                  </a:lnTo>
                  <a:lnTo>
                    <a:pt x="3067849" y="37375"/>
                  </a:lnTo>
                  <a:lnTo>
                    <a:pt x="3025191" y="17126"/>
                  </a:lnTo>
                  <a:lnTo>
                    <a:pt x="2978863" y="4410"/>
                  </a:lnTo>
                  <a:lnTo>
                    <a:pt x="2929636" y="0"/>
                  </a:lnTo>
                  <a:close/>
                </a:path>
              </a:pathLst>
            </a:custGeom>
            <a:solidFill>
              <a:srgbClr val="A6A6A6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68467" y="2436876"/>
              <a:ext cx="3203575" cy="1643380"/>
            </a:xfrm>
            <a:custGeom>
              <a:avLst/>
              <a:gdLst/>
              <a:ahLst/>
              <a:cxnLst/>
              <a:rect l="l" t="t" r="r" b="b"/>
              <a:pathLst>
                <a:path w="3203575" h="1643379">
                  <a:moveTo>
                    <a:pt x="0" y="273812"/>
                  </a:moveTo>
                  <a:lnTo>
                    <a:pt x="4410" y="224584"/>
                  </a:lnTo>
                  <a:lnTo>
                    <a:pt x="17126" y="178256"/>
                  </a:lnTo>
                  <a:lnTo>
                    <a:pt x="37375" y="135598"/>
                  </a:lnTo>
                  <a:lnTo>
                    <a:pt x="64385" y="97384"/>
                  </a:lnTo>
                  <a:lnTo>
                    <a:pt x="97384" y="64385"/>
                  </a:lnTo>
                  <a:lnTo>
                    <a:pt x="135598" y="37375"/>
                  </a:lnTo>
                  <a:lnTo>
                    <a:pt x="178256" y="17126"/>
                  </a:lnTo>
                  <a:lnTo>
                    <a:pt x="224584" y="4410"/>
                  </a:lnTo>
                  <a:lnTo>
                    <a:pt x="273812" y="0"/>
                  </a:lnTo>
                  <a:lnTo>
                    <a:pt x="2929636" y="0"/>
                  </a:lnTo>
                  <a:lnTo>
                    <a:pt x="2978863" y="4410"/>
                  </a:lnTo>
                  <a:lnTo>
                    <a:pt x="3025191" y="17126"/>
                  </a:lnTo>
                  <a:lnTo>
                    <a:pt x="3067849" y="37375"/>
                  </a:lnTo>
                  <a:lnTo>
                    <a:pt x="3106063" y="64385"/>
                  </a:lnTo>
                  <a:lnTo>
                    <a:pt x="3139062" y="97384"/>
                  </a:lnTo>
                  <a:lnTo>
                    <a:pt x="3166072" y="135598"/>
                  </a:lnTo>
                  <a:lnTo>
                    <a:pt x="3186321" y="178256"/>
                  </a:lnTo>
                  <a:lnTo>
                    <a:pt x="3199037" y="224584"/>
                  </a:lnTo>
                  <a:lnTo>
                    <a:pt x="3203448" y="273812"/>
                  </a:lnTo>
                  <a:lnTo>
                    <a:pt x="3203448" y="1369060"/>
                  </a:lnTo>
                  <a:lnTo>
                    <a:pt x="3199037" y="1418287"/>
                  </a:lnTo>
                  <a:lnTo>
                    <a:pt x="3186321" y="1464615"/>
                  </a:lnTo>
                  <a:lnTo>
                    <a:pt x="3166072" y="1507273"/>
                  </a:lnTo>
                  <a:lnTo>
                    <a:pt x="3139062" y="1545487"/>
                  </a:lnTo>
                  <a:lnTo>
                    <a:pt x="3106063" y="1578486"/>
                  </a:lnTo>
                  <a:lnTo>
                    <a:pt x="3067849" y="1605496"/>
                  </a:lnTo>
                  <a:lnTo>
                    <a:pt x="3025191" y="1625745"/>
                  </a:lnTo>
                  <a:lnTo>
                    <a:pt x="2978863" y="1638461"/>
                  </a:lnTo>
                  <a:lnTo>
                    <a:pt x="2929636" y="1642872"/>
                  </a:lnTo>
                  <a:lnTo>
                    <a:pt x="273812" y="1642872"/>
                  </a:lnTo>
                  <a:lnTo>
                    <a:pt x="224584" y="1638461"/>
                  </a:lnTo>
                  <a:lnTo>
                    <a:pt x="178256" y="1625745"/>
                  </a:lnTo>
                  <a:lnTo>
                    <a:pt x="135598" y="1605496"/>
                  </a:lnTo>
                  <a:lnTo>
                    <a:pt x="97384" y="1578486"/>
                  </a:lnTo>
                  <a:lnTo>
                    <a:pt x="64385" y="1545487"/>
                  </a:lnTo>
                  <a:lnTo>
                    <a:pt x="37375" y="1507273"/>
                  </a:lnTo>
                  <a:lnTo>
                    <a:pt x="17126" y="1464615"/>
                  </a:lnTo>
                  <a:lnTo>
                    <a:pt x="4410" y="1418287"/>
                  </a:lnTo>
                  <a:lnTo>
                    <a:pt x="0" y="1369060"/>
                  </a:lnTo>
                  <a:lnTo>
                    <a:pt x="0" y="273812"/>
                  </a:lnTo>
                  <a:close/>
                </a:path>
              </a:pathLst>
            </a:custGeom>
            <a:ln w="127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79541" y="3043554"/>
            <a:ext cx="278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SOCIO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ECONÓMICOS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109" y="1431036"/>
            <a:ext cx="492443" cy="5010995"/>
          </a:xfrm>
          <a:prstGeom prst="rect">
            <a:avLst/>
          </a:prstGeom>
        </p:spPr>
        <p:txBody>
          <a:bodyPr vert="vert270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3200" b="1" spc="-5" dirty="0">
                <a:solidFill>
                  <a:srgbClr val="7E7E7E"/>
                </a:solidFill>
                <a:latin typeface="Segoe UI"/>
                <a:cs typeface="Segoe UI"/>
              </a:rPr>
              <a:t>BENEFICIOS</a:t>
            </a:r>
            <a:r>
              <a:rPr sz="3200" b="1" spc="-55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7E7E7E"/>
                </a:solidFill>
                <a:latin typeface="Segoe UI"/>
                <a:cs typeface="Segoe UI"/>
              </a:rPr>
              <a:t>DE</a:t>
            </a:r>
            <a:r>
              <a:rPr sz="3200" b="1" spc="-20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3200" b="1" spc="15" dirty="0">
                <a:solidFill>
                  <a:srgbClr val="7E7E7E"/>
                </a:solidFill>
                <a:latin typeface="Segoe UI"/>
                <a:cs typeface="Segoe UI"/>
              </a:rPr>
              <a:t>LAS</a:t>
            </a:r>
            <a:r>
              <a:rPr sz="3200" b="1" spc="-5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7E7E7E"/>
                </a:solidFill>
                <a:latin typeface="Segoe UI"/>
                <a:cs typeface="Segoe UI"/>
              </a:rPr>
              <a:t>BPG</a:t>
            </a:r>
            <a:endParaRPr sz="3200" dirty="0">
              <a:latin typeface="Segoe UI"/>
              <a:cs typeface="Segoe U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79676" y="3311652"/>
            <a:ext cx="4852670" cy="2955290"/>
            <a:chOff x="1979676" y="3311652"/>
            <a:chExt cx="4852670" cy="2955290"/>
          </a:xfrm>
        </p:grpSpPr>
        <p:sp>
          <p:nvSpPr>
            <p:cNvPr id="28" name="object 28"/>
            <p:cNvSpPr/>
            <p:nvPr/>
          </p:nvSpPr>
          <p:spPr>
            <a:xfrm>
              <a:off x="3488436" y="4556760"/>
              <a:ext cx="3343910" cy="1710055"/>
            </a:xfrm>
            <a:custGeom>
              <a:avLst/>
              <a:gdLst/>
              <a:ahLst/>
              <a:cxnLst/>
              <a:rect l="l" t="t" r="r" b="b"/>
              <a:pathLst>
                <a:path w="3343909" h="1710054">
                  <a:moveTo>
                    <a:pt x="1419860" y="0"/>
                  </a:moveTo>
                  <a:lnTo>
                    <a:pt x="0" y="866774"/>
                  </a:lnTo>
                  <a:lnTo>
                    <a:pt x="37908" y="888828"/>
                  </a:lnTo>
                  <a:lnTo>
                    <a:pt x="76204" y="910637"/>
                  </a:lnTo>
                  <a:lnTo>
                    <a:pt x="114883" y="932201"/>
                  </a:lnTo>
                  <a:lnTo>
                    <a:pt x="153943" y="953518"/>
                  </a:lnTo>
                  <a:lnTo>
                    <a:pt x="193381" y="974585"/>
                  </a:lnTo>
                  <a:lnTo>
                    <a:pt x="233191" y="995400"/>
                  </a:lnTo>
                  <a:lnTo>
                    <a:pt x="273372" y="1015961"/>
                  </a:lnTo>
                  <a:lnTo>
                    <a:pt x="313920" y="1036266"/>
                  </a:lnTo>
                  <a:lnTo>
                    <a:pt x="354831" y="1056314"/>
                  </a:lnTo>
                  <a:lnTo>
                    <a:pt x="396101" y="1076102"/>
                  </a:lnTo>
                  <a:lnTo>
                    <a:pt x="437728" y="1095628"/>
                  </a:lnTo>
                  <a:lnTo>
                    <a:pt x="479708" y="1114890"/>
                  </a:lnTo>
                  <a:lnTo>
                    <a:pt x="522037" y="1133886"/>
                  </a:lnTo>
                  <a:lnTo>
                    <a:pt x="564712" y="1152613"/>
                  </a:lnTo>
                  <a:lnTo>
                    <a:pt x="607730" y="1171071"/>
                  </a:lnTo>
                  <a:lnTo>
                    <a:pt x="651087" y="1189257"/>
                  </a:lnTo>
                  <a:lnTo>
                    <a:pt x="694779" y="1207168"/>
                  </a:lnTo>
                  <a:lnTo>
                    <a:pt x="738804" y="1224803"/>
                  </a:lnTo>
                  <a:lnTo>
                    <a:pt x="783157" y="1242160"/>
                  </a:lnTo>
                  <a:lnTo>
                    <a:pt x="827836" y="1259236"/>
                  </a:lnTo>
                  <a:lnTo>
                    <a:pt x="872836" y="1276030"/>
                  </a:lnTo>
                  <a:lnTo>
                    <a:pt x="918155" y="1292540"/>
                  </a:lnTo>
                  <a:lnTo>
                    <a:pt x="963788" y="1308763"/>
                  </a:lnTo>
                  <a:lnTo>
                    <a:pt x="1009733" y="1324697"/>
                  </a:lnTo>
                  <a:lnTo>
                    <a:pt x="1055987" y="1340341"/>
                  </a:lnTo>
                  <a:lnTo>
                    <a:pt x="1102544" y="1355692"/>
                  </a:lnTo>
                  <a:lnTo>
                    <a:pt x="1149403" y="1370749"/>
                  </a:lnTo>
                  <a:lnTo>
                    <a:pt x="1196559" y="1385509"/>
                  </a:lnTo>
                  <a:lnTo>
                    <a:pt x="1244010" y="1399970"/>
                  </a:lnTo>
                  <a:lnTo>
                    <a:pt x="1291751" y="1414130"/>
                  </a:lnTo>
                  <a:lnTo>
                    <a:pt x="1339780" y="1427988"/>
                  </a:lnTo>
                  <a:lnTo>
                    <a:pt x="1388093" y="1441540"/>
                  </a:lnTo>
                  <a:lnTo>
                    <a:pt x="1436685" y="1454786"/>
                  </a:lnTo>
                  <a:lnTo>
                    <a:pt x="1485555" y="1467722"/>
                  </a:lnTo>
                  <a:lnTo>
                    <a:pt x="1534699" y="1480348"/>
                  </a:lnTo>
                  <a:lnTo>
                    <a:pt x="1584112" y="1492660"/>
                  </a:lnTo>
                  <a:lnTo>
                    <a:pt x="1633792" y="1504658"/>
                  </a:lnTo>
                  <a:lnTo>
                    <a:pt x="1683735" y="1516338"/>
                  </a:lnTo>
                  <a:lnTo>
                    <a:pt x="1733938" y="1527699"/>
                  </a:lnTo>
                  <a:lnTo>
                    <a:pt x="1784397" y="1538738"/>
                  </a:lnTo>
                  <a:lnTo>
                    <a:pt x="1835109" y="1549454"/>
                  </a:lnTo>
                  <a:lnTo>
                    <a:pt x="1886070" y="1559845"/>
                  </a:lnTo>
                  <a:lnTo>
                    <a:pt x="1937277" y="1569909"/>
                  </a:lnTo>
                  <a:lnTo>
                    <a:pt x="1988726" y="1579643"/>
                  </a:lnTo>
                  <a:lnTo>
                    <a:pt x="2040415" y="1589045"/>
                  </a:lnTo>
                  <a:lnTo>
                    <a:pt x="2092339" y="1598114"/>
                  </a:lnTo>
                  <a:lnTo>
                    <a:pt x="2144495" y="1606847"/>
                  </a:lnTo>
                  <a:lnTo>
                    <a:pt x="2196879" y="1615243"/>
                  </a:lnTo>
                  <a:lnTo>
                    <a:pt x="2249489" y="1623299"/>
                  </a:lnTo>
                  <a:lnTo>
                    <a:pt x="2302321" y="1631013"/>
                  </a:lnTo>
                  <a:lnTo>
                    <a:pt x="2355370" y="1638383"/>
                  </a:lnTo>
                  <a:lnTo>
                    <a:pt x="2408635" y="1645408"/>
                  </a:lnTo>
                  <a:lnTo>
                    <a:pt x="2462111" y="1652084"/>
                  </a:lnTo>
                  <a:lnTo>
                    <a:pt x="2515795" y="1658411"/>
                  </a:lnTo>
                  <a:lnTo>
                    <a:pt x="2569683" y="1664386"/>
                  </a:lnTo>
                  <a:lnTo>
                    <a:pt x="2623773" y="1670006"/>
                  </a:lnTo>
                  <a:lnTo>
                    <a:pt x="2678059" y="1675271"/>
                  </a:lnTo>
                  <a:lnTo>
                    <a:pt x="2732540" y="1680178"/>
                  </a:lnTo>
                  <a:lnTo>
                    <a:pt x="2787212" y="1684724"/>
                  </a:lnTo>
                  <a:lnTo>
                    <a:pt x="2842071" y="1688908"/>
                  </a:lnTo>
                  <a:lnTo>
                    <a:pt x="2897114" y="1692728"/>
                  </a:lnTo>
                  <a:lnTo>
                    <a:pt x="2952337" y="1696181"/>
                  </a:lnTo>
                  <a:lnTo>
                    <a:pt x="3007736" y="1699266"/>
                  </a:lnTo>
                  <a:lnTo>
                    <a:pt x="3063309" y="1701981"/>
                  </a:lnTo>
                  <a:lnTo>
                    <a:pt x="3119053" y="1704324"/>
                  </a:lnTo>
                  <a:lnTo>
                    <a:pt x="3174962" y="1706291"/>
                  </a:lnTo>
                  <a:lnTo>
                    <a:pt x="3231035" y="1707883"/>
                  </a:lnTo>
                  <a:lnTo>
                    <a:pt x="3287267" y="1709095"/>
                  </a:lnTo>
                  <a:lnTo>
                    <a:pt x="3343656" y="1709927"/>
                  </a:lnTo>
                  <a:lnTo>
                    <a:pt x="3343656" y="483488"/>
                  </a:lnTo>
                  <a:lnTo>
                    <a:pt x="3287824" y="482283"/>
                  </a:lnTo>
                  <a:lnTo>
                    <a:pt x="3232275" y="480443"/>
                  </a:lnTo>
                  <a:lnTo>
                    <a:pt x="3177016" y="477974"/>
                  </a:lnTo>
                  <a:lnTo>
                    <a:pt x="3122056" y="474882"/>
                  </a:lnTo>
                  <a:lnTo>
                    <a:pt x="3067406" y="471173"/>
                  </a:lnTo>
                  <a:lnTo>
                    <a:pt x="3013073" y="466854"/>
                  </a:lnTo>
                  <a:lnTo>
                    <a:pt x="2959067" y="461930"/>
                  </a:lnTo>
                  <a:lnTo>
                    <a:pt x="2905398" y="456407"/>
                  </a:lnTo>
                  <a:lnTo>
                    <a:pt x="2852073" y="450292"/>
                  </a:lnTo>
                  <a:lnTo>
                    <a:pt x="2799103" y="443591"/>
                  </a:lnTo>
                  <a:lnTo>
                    <a:pt x="2746497" y="436309"/>
                  </a:lnTo>
                  <a:lnTo>
                    <a:pt x="2694262" y="428453"/>
                  </a:lnTo>
                  <a:lnTo>
                    <a:pt x="2642410" y="420029"/>
                  </a:lnTo>
                  <a:lnTo>
                    <a:pt x="2590948" y="411043"/>
                  </a:lnTo>
                  <a:lnTo>
                    <a:pt x="2539885" y="401501"/>
                  </a:lnTo>
                  <a:lnTo>
                    <a:pt x="2489232" y="391408"/>
                  </a:lnTo>
                  <a:lnTo>
                    <a:pt x="2438997" y="380772"/>
                  </a:lnTo>
                  <a:lnTo>
                    <a:pt x="2389188" y="369599"/>
                  </a:lnTo>
                  <a:lnTo>
                    <a:pt x="2339816" y="357893"/>
                  </a:lnTo>
                  <a:lnTo>
                    <a:pt x="2290889" y="345662"/>
                  </a:lnTo>
                  <a:lnTo>
                    <a:pt x="2242416" y="332911"/>
                  </a:lnTo>
                  <a:lnTo>
                    <a:pt x="2194407" y="319647"/>
                  </a:lnTo>
                  <a:lnTo>
                    <a:pt x="2146870" y="305875"/>
                  </a:lnTo>
                  <a:lnTo>
                    <a:pt x="2099815" y="291602"/>
                  </a:lnTo>
                  <a:lnTo>
                    <a:pt x="2053251" y="276833"/>
                  </a:lnTo>
                  <a:lnTo>
                    <a:pt x="2007187" y="261576"/>
                  </a:lnTo>
                  <a:lnTo>
                    <a:pt x="1961631" y="245835"/>
                  </a:lnTo>
                  <a:lnTo>
                    <a:pt x="1916594" y="229617"/>
                  </a:lnTo>
                  <a:lnTo>
                    <a:pt x="1872083" y="212928"/>
                  </a:lnTo>
                  <a:lnTo>
                    <a:pt x="1828109" y="195774"/>
                  </a:lnTo>
                  <a:lnTo>
                    <a:pt x="1784680" y="178161"/>
                  </a:lnTo>
                  <a:lnTo>
                    <a:pt x="1741806" y="160096"/>
                  </a:lnTo>
                  <a:lnTo>
                    <a:pt x="1699495" y="141583"/>
                  </a:lnTo>
                  <a:lnTo>
                    <a:pt x="1657756" y="122631"/>
                  </a:lnTo>
                  <a:lnTo>
                    <a:pt x="1616599" y="103243"/>
                  </a:lnTo>
                  <a:lnTo>
                    <a:pt x="1576033" y="83427"/>
                  </a:lnTo>
                  <a:lnTo>
                    <a:pt x="1536067" y="63189"/>
                  </a:lnTo>
                  <a:lnTo>
                    <a:pt x="1496710" y="42534"/>
                  </a:lnTo>
                  <a:lnTo>
                    <a:pt x="1457971" y="21469"/>
                  </a:lnTo>
                  <a:lnTo>
                    <a:pt x="141986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79676" y="3311652"/>
              <a:ext cx="2804160" cy="2034539"/>
            </a:xfrm>
            <a:custGeom>
              <a:avLst/>
              <a:gdLst/>
              <a:ahLst/>
              <a:cxnLst/>
              <a:rect l="l" t="t" r="r" b="b"/>
              <a:pathLst>
                <a:path w="2804160" h="2034539">
                  <a:moveTo>
                    <a:pt x="2009902" y="0"/>
                  </a:moveTo>
                  <a:lnTo>
                    <a:pt x="0" y="0"/>
                  </a:lnTo>
                  <a:lnTo>
                    <a:pt x="1636" y="44645"/>
                  </a:lnTo>
                  <a:lnTo>
                    <a:pt x="4341" y="89123"/>
                  </a:lnTo>
                  <a:lnTo>
                    <a:pt x="8106" y="133428"/>
                  </a:lnTo>
                  <a:lnTo>
                    <a:pt x="12925" y="177557"/>
                  </a:lnTo>
                  <a:lnTo>
                    <a:pt x="18789" y="221505"/>
                  </a:lnTo>
                  <a:lnTo>
                    <a:pt x="25693" y="265269"/>
                  </a:lnTo>
                  <a:lnTo>
                    <a:pt x="33627" y="308843"/>
                  </a:lnTo>
                  <a:lnTo>
                    <a:pt x="42585" y="352223"/>
                  </a:lnTo>
                  <a:lnTo>
                    <a:pt x="52560" y="395406"/>
                  </a:lnTo>
                  <a:lnTo>
                    <a:pt x="63543" y="438386"/>
                  </a:lnTo>
                  <a:lnTo>
                    <a:pt x="75528" y="481160"/>
                  </a:lnTo>
                  <a:lnTo>
                    <a:pt x="88507" y="523724"/>
                  </a:lnTo>
                  <a:lnTo>
                    <a:pt x="102473" y="566072"/>
                  </a:lnTo>
                  <a:lnTo>
                    <a:pt x="117418" y="608201"/>
                  </a:lnTo>
                  <a:lnTo>
                    <a:pt x="133335" y="650107"/>
                  </a:lnTo>
                  <a:lnTo>
                    <a:pt x="150217" y="691785"/>
                  </a:lnTo>
                  <a:lnTo>
                    <a:pt x="168055" y="733230"/>
                  </a:lnTo>
                  <a:lnTo>
                    <a:pt x="186844" y="774439"/>
                  </a:lnTo>
                  <a:lnTo>
                    <a:pt x="206574" y="815408"/>
                  </a:lnTo>
                  <a:lnTo>
                    <a:pt x="227240" y="856131"/>
                  </a:lnTo>
                  <a:lnTo>
                    <a:pt x="248833" y="896606"/>
                  </a:lnTo>
                  <a:lnTo>
                    <a:pt x="271346" y="936826"/>
                  </a:lnTo>
                  <a:lnTo>
                    <a:pt x="294771" y="976789"/>
                  </a:lnTo>
                  <a:lnTo>
                    <a:pt x="319102" y="1016490"/>
                  </a:lnTo>
                  <a:lnTo>
                    <a:pt x="344331" y="1055925"/>
                  </a:lnTo>
                  <a:lnTo>
                    <a:pt x="370450" y="1095088"/>
                  </a:lnTo>
                  <a:lnTo>
                    <a:pt x="397452" y="1133977"/>
                  </a:lnTo>
                  <a:lnTo>
                    <a:pt x="425330" y="1172587"/>
                  </a:lnTo>
                  <a:lnTo>
                    <a:pt x="454076" y="1210913"/>
                  </a:lnTo>
                  <a:lnTo>
                    <a:pt x="483683" y="1248951"/>
                  </a:lnTo>
                  <a:lnTo>
                    <a:pt x="514143" y="1286697"/>
                  </a:lnTo>
                  <a:lnTo>
                    <a:pt x="545449" y="1324147"/>
                  </a:lnTo>
                  <a:lnTo>
                    <a:pt x="577594" y="1361296"/>
                  </a:lnTo>
                  <a:lnTo>
                    <a:pt x="610570" y="1398140"/>
                  </a:lnTo>
                  <a:lnTo>
                    <a:pt x="644370" y="1434675"/>
                  </a:lnTo>
                  <a:lnTo>
                    <a:pt x="678986" y="1470896"/>
                  </a:lnTo>
                  <a:lnTo>
                    <a:pt x="714411" y="1506800"/>
                  </a:lnTo>
                  <a:lnTo>
                    <a:pt x="750638" y="1542381"/>
                  </a:lnTo>
                  <a:lnTo>
                    <a:pt x="787658" y="1577636"/>
                  </a:lnTo>
                  <a:lnTo>
                    <a:pt x="825466" y="1612561"/>
                  </a:lnTo>
                  <a:lnTo>
                    <a:pt x="864053" y="1647150"/>
                  </a:lnTo>
                  <a:lnTo>
                    <a:pt x="903412" y="1681400"/>
                  </a:lnTo>
                  <a:lnTo>
                    <a:pt x="943535" y="1715307"/>
                  </a:lnTo>
                  <a:lnTo>
                    <a:pt x="984416" y="1748866"/>
                  </a:lnTo>
                  <a:lnTo>
                    <a:pt x="1026046" y="1782073"/>
                  </a:lnTo>
                  <a:lnTo>
                    <a:pt x="1068418" y="1814924"/>
                  </a:lnTo>
                  <a:lnTo>
                    <a:pt x="1111526" y="1847413"/>
                  </a:lnTo>
                  <a:lnTo>
                    <a:pt x="1155361" y="1879538"/>
                  </a:lnTo>
                  <a:lnTo>
                    <a:pt x="1199916" y="1911294"/>
                  </a:lnTo>
                  <a:lnTo>
                    <a:pt x="1245183" y="1942676"/>
                  </a:lnTo>
                  <a:lnTo>
                    <a:pt x="1291156" y="1973681"/>
                  </a:lnTo>
                  <a:lnTo>
                    <a:pt x="1337827" y="2004303"/>
                  </a:lnTo>
                  <a:lnTo>
                    <a:pt x="1385189" y="2034539"/>
                  </a:lnTo>
                  <a:lnTo>
                    <a:pt x="2804160" y="1167638"/>
                  </a:lnTo>
                  <a:lnTo>
                    <a:pt x="2757284" y="1136626"/>
                  </a:lnTo>
                  <a:lnTo>
                    <a:pt x="2711595" y="1104940"/>
                  </a:lnTo>
                  <a:lnTo>
                    <a:pt x="2667114" y="1072594"/>
                  </a:lnTo>
                  <a:lnTo>
                    <a:pt x="2623866" y="1039602"/>
                  </a:lnTo>
                  <a:lnTo>
                    <a:pt x="2581875" y="1005978"/>
                  </a:lnTo>
                  <a:lnTo>
                    <a:pt x="2541164" y="971734"/>
                  </a:lnTo>
                  <a:lnTo>
                    <a:pt x="2501757" y="936886"/>
                  </a:lnTo>
                  <a:lnTo>
                    <a:pt x="2463678" y="901447"/>
                  </a:lnTo>
                  <a:lnTo>
                    <a:pt x="2426950" y="865429"/>
                  </a:lnTo>
                  <a:lnTo>
                    <a:pt x="2391598" y="828849"/>
                  </a:lnTo>
                  <a:lnTo>
                    <a:pt x="2357644" y="791718"/>
                  </a:lnTo>
                  <a:lnTo>
                    <a:pt x="2325113" y="754050"/>
                  </a:lnTo>
                  <a:lnTo>
                    <a:pt x="2294029" y="715860"/>
                  </a:lnTo>
                  <a:lnTo>
                    <a:pt x="2264415" y="677162"/>
                  </a:lnTo>
                  <a:lnTo>
                    <a:pt x="2236295" y="637968"/>
                  </a:lnTo>
                  <a:lnTo>
                    <a:pt x="2209692" y="598293"/>
                  </a:lnTo>
                  <a:lnTo>
                    <a:pt x="2184631" y="558150"/>
                  </a:lnTo>
                  <a:lnTo>
                    <a:pt x="2161135" y="517554"/>
                  </a:lnTo>
                  <a:lnTo>
                    <a:pt x="2139228" y="476517"/>
                  </a:lnTo>
                  <a:lnTo>
                    <a:pt x="2118933" y="435054"/>
                  </a:lnTo>
                  <a:lnTo>
                    <a:pt x="2100275" y="393179"/>
                  </a:lnTo>
                  <a:lnTo>
                    <a:pt x="2083277" y="350905"/>
                  </a:lnTo>
                  <a:lnTo>
                    <a:pt x="2067962" y="308245"/>
                  </a:lnTo>
                  <a:lnTo>
                    <a:pt x="2054356" y="265214"/>
                  </a:lnTo>
                  <a:lnTo>
                    <a:pt x="2042480" y="221826"/>
                  </a:lnTo>
                  <a:lnTo>
                    <a:pt x="2032359" y="178093"/>
                  </a:lnTo>
                  <a:lnTo>
                    <a:pt x="2024017" y="134031"/>
                  </a:lnTo>
                  <a:lnTo>
                    <a:pt x="2017478" y="89652"/>
                  </a:lnTo>
                  <a:lnTo>
                    <a:pt x="2012765" y="44970"/>
                  </a:lnTo>
                  <a:lnTo>
                    <a:pt x="200990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08804" y="4379976"/>
              <a:ext cx="1923414" cy="660400"/>
            </a:xfrm>
            <a:custGeom>
              <a:avLst/>
              <a:gdLst/>
              <a:ahLst/>
              <a:cxnLst/>
              <a:rect l="l" t="t" r="r" b="b"/>
              <a:pathLst>
                <a:path w="1923415" h="660400">
                  <a:moveTo>
                    <a:pt x="295529" y="0"/>
                  </a:moveTo>
                  <a:lnTo>
                    <a:pt x="0" y="176784"/>
                  </a:lnTo>
                  <a:lnTo>
                    <a:pt x="38102" y="198234"/>
                  </a:lnTo>
                  <a:lnTo>
                    <a:pt x="76830" y="219281"/>
                  </a:lnTo>
                  <a:lnTo>
                    <a:pt x="116177" y="239918"/>
                  </a:lnTo>
                  <a:lnTo>
                    <a:pt x="156132" y="260139"/>
                  </a:lnTo>
                  <a:lnTo>
                    <a:pt x="196686" y="279938"/>
                  </a:lnTo>
                  <a:lnTo>
                    <a:pt x="237831" y="299309"/>
                  </a:lnTo>
                  <a:lnTo>
                    <a:pt x="279558" y="318246"/>
                  </a:lnTo>
                  <a:lnTo>
                    <a:pt x="321856" y="336743"/>
                  </a:lnTo>
                  <a:lnTo>
                    <a:pt x="364718" y="354793"/>
                  </a:lnTo>
                  <a:lnTo>
                    <a:pt x="408134" y="372391"/>
                  </a:lnTo>
                  <a:lnTo>
                    <a:pt x="452095" y="389531"/>
                  </a:lnTo>
                  <a:lnTo>
                    <a:pt x="496592" y="406206"/>
                  </a:lnTo>
                  <a:lnTo>
                    <a:pt x="541616" y="422411"/>
                  </a:lnTo>
                  <a:lnTo>
                    <a:pt x="587158" y="438139"/>
                  </a:lnTo>
                  <a:lnTo>
                    <a:pt x="633208" y="453385"/>
                  </a:lnTo>
                  <a:lnTo>
                    <a:pt x="679758" y="468142"/>
                  </a:lnTo>
                  <a:lnTo>
                    <a:pt x="726799" y="482404"/>
                  </a:lnTo>
                  <a:lnTo>
                    <a:pt x="774322" y="496165"/>
                  </a:lnTo>
                  <a:lnTo>
                    <a:pt x="822317" y="509419"/>
                  </a:lnTo>
                  <a:lnTo>
                    <a:pt x="870775" y="522160"/>
                  </a:lnTo>
                  <a:lnTo>
                    <a:pt x="919688" y="534382"/>
                  </a:lnTo>
                  <a:lnTo>
                    <a:pt x="969046" y="546079"/>
                  </a:lnTo>
                  <a:lnTo>
                    <a:pt x="1018840" y="557244"/>
                  </a:lnTo>
                  <a:lnTo>
                    <a:pt x="1069061" y="567872"/>
                  </a:lnTo>
                  <a:lnTo>
                    <a:pt x="1119700" y="577957"/>
                  </a:lnTo>
                  <a:lnTo>
                    <a:pt x="1170749" y="587492"/>
                  </a:lnTo>
                  <a:lnTo>
                    <a:pt x="1222197" y="596472"/>
                  </a:lnTo>
                  <a:lnTo>
                    <a:pt x="1274036" y="604890"/>
                  </a:lnTo>
                  <a:lnTo>
                    <a:pt x="1326257" y="612741"/>
                  </a:lnTo>
                  <a:lnTo>
                    <a:pt x="1378850" y="620017"/>
                  </a:lnTo>
                  <a:lnTo>
                    <a:pt x="1431808" y="626714"/>
                  </a:lnTo>
                  <a:lnTo>
                    <a:pt x="1485119" y="632825"/>
                  </a:lnTo>
                  <a:lnTo>
                    <a:pt x="1538776" y="638344"/>
                  </a:lnTo>
                  <a:lnTo>
                    <a:pt x="1592770" y="643265"/>
                  </a:lnTo>
                  <a:lnTo>
                    <a:pt x="1647091" y="647582"/>
                  </a:lnTo>
                  <a:lnTo>
                    <a:pt x="1701730" y="651289"/>
                  </a:lnTo>
                  <a:lnTo>
                    <a:pt x="1756678" y="654379"/>
                  </a:lnTo>
                  <a:lnTo>
                    <a:pt x="1811927" y="656847"/>
                  </a:lnTo>
                  <a:lnTo>
                    <a:pt x="1867466" y="658686"/>
                  </a:lnTo>
                  <a:lnTo>
                    <a:pt x="1923288" y="659892"/>
                  </a:lnTo>
                  <a:lnTo>
                    <a:pt x="1923288" y="409448"/>
                  </a:lnTo>
                  <a:lnTo>
                    <a:pt x="1867871" y="407790"/>
                  </a:lnTo>
                  <a:lnTo>
                    <a:pt x="1812769" y="405421"/>
                  </a:lnTo>
                  <a:lnTo>
                    <a:pt x="1757996" y="402349"/>
                  </a:lnTo>
                  <a:lnTo>
                    <a:pt x="1703565" y="398581"/>
                  </a:lnTo>
                  <a:lnTo>
                    <a:pt x="1649488" y="394126"/>
                  </a:lnTo>
                  <a:lnTo>
                    <a:pt x="1595781" y="388990"/>
                  </a:lnTo>
                  <a:lnTo>
                    <a:pt x="1542455" y="383182"/>
                  </a:lnTo>
                  <a:lnTo>
                    <a:pt x="1489523" y="376708"/>
                  </a:lnTo>
                  <a:lnTo>
                    <a:pt x="1437001" y="369578"/>
                  </a:lnTo>
                  <a:lnTo>
                    <a:pt x="1384899" y="361797"/>
                  </a:lnTo>
                  <a:lnTo>
                    <a:pt x="1333233" y="353374"/>
                  </a:lnTo>
                  <a:lnTo>
                    <a:pt x="1282015" y="344317"/>
                  </a:lnTo>
                  <a:lnTo>
                    <a:pt x="1231258" y="334633"/>
                  </a:lnTo>
                  <a:lnTo>
                    <a:pt x="1180976" y="324330"/>
                  </a:lnTo>
                  <a:lnTo>
                    <a:pt x="1131183" y="313415"/>
                  </a:lnTo>
                  <a:lnTo>
                    <a:pt x="1081890" y="301897"/>
                  </a:lnTo>
                  <a:lnTo>
                    <a:pt x="1033113" y="289782"/>
                  </a:lnTo>
                  <a:lnTo>
                    <a:pt x="984863" y="277078"/>
                  </a:lnTo>
                  <a:lnTo>
                    <a:pt x="937155" y="263794"/>
                  </a:lnTo>
                  <a:lnTo>
                    <a:pt x="890001" y="249936"/>
                  </a:lnTo>
                  <a:lnTo>
                    <a:pt x="843415" y="235512"/>
                  </a:lnTo>
                  <a:lnTo>
                    <a:pt x="797410" y="220530"/>
                  </a:lnTo>
                  <a:lnTo>
                    <a:pt x="752000" y="204998"/>
                  </a:lnTo>
                  <a:lnTo>
                    <a:pt x="707198" y="188923"/>
                  </a:lnTo>
                  <a:lnTo>
                    <a:pt x="663017" y="172313"/>
                  </a:lnTo>
                  <a:lnTo>
                    <a:pt x="619470" y="155175"/>
                  </a:lnTo>
                  <a:lnTo>
                    <a:pt x="576570" y="137518"/>
                  </a:lnTo>
                  <a:lnTo>
                    <a:pt x="534332" y="119348"/>
                  </a:lnTo>
                  <a:lnTo>
                    <a:pt x="492768" y="100674"/>
                  </a:lnTo>
                  <a:lnTo>
                    <a:pt x="451892" y="81502"/>
                  </a:lnTo>
                  <a:lnTo>
                    <a:pt x="411716" y="61841"/>
                  </a:lnTo>
                  <a:lnTo>
                    <a:pt x="372255" y="41699"/>
                  </a:lnTo>
                  <a:lnTo>
                    <a:pt x="333521" y="21082"/>
                  </a:lnTo>
                  <a:lnTo>
                    <a:pt x="295529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89832" y="3311651"/>
              <a:ext cx="1089660" cy="1169035"/>
            </a:xfrm>
            <a:custGeom>
              <a:avLst/>
              <a:gdLst/>
              <a:ahLst/>
              <a:cxnLst/>
              <a:rect l="l" t="t" r="r" b="b"/>
              <a:pathLst>
                <a:path w="1089660" h="1169035">
                  <a:moveTo>
                    <a:pt x="1089660" y="991743"/>
                  </a:moveTo>
                  <a:lnTo>
                    <a:pt x="1042149" y="959827"/>
                  </a:lnTo>
                  <a:lnTo>
                    <a:pt x="996111" y="927100"/>
                  </a:lnTo>
                  <a:lnTo>
                    <a:pt x="951572" y="893584"/>
                  </a:lnTo>
                  <a:lnTo>
                    <a:pt x="908558" y="859320"/>
                  </a:lnTo>
                  <a:lnTo>
                    <a:pt x="867117" y="824306"/>
                  </a:lnTo>
                  <a:lnTo>
                    <a:pt x="827252" y="788581"/>
                  </a:lnTo>
                  <a:lnTo>
                    <a:pt x="789012" y="752144"/>
                  </a:lnTo>
                  <a:lnTo>
                    <a:pt x="752424" y="715035"/>
                  </a:lnTo>
                  <a:lnTo>
                    <a:pt x="717524" y="677265"/>
                  </a:lnTo>
                  <a:lnTo>
                    <a:pt x="684314" y="638848"/>
                  </a:lnTo>
                  <a:lnTo>
                    <a:pt x="683031" y="637273"/>
                  </a:lnTo>
                  <a:lnTo>
                    <a:pt x="880872" y="478155"/>
                  </a:lnTo>
                  <a:lnTo>
                    <a:pt x="554164" y="453618"/>
                  </a:lnTo>
                  <a:lnTo>
                    <a:pt x="522668" y="396138"/>
                  </a:lnTo>
                  <a:lnTo>
                    <a:pt x="502259" y="353822"/>
                  </a:lnTo>
                  <a:lnTo>
                    <a:pt x="483806" y="311048"/>
                  </a:lnTo>
                  <a:lnTo>
                    <a:pt x="467321" y="267804"/>
                  </a:lnTo>
                  <a:lnTo>
                    <a:pt x="452843" y="224142"/>
                  </a:lnTo>
                  <a:lnTo>
                    <a:pt x="440410" y="180060"/>
                  </a:lnTo>
                  <a:lnTo>
                    <a:pt x="430034" y="135585"/>
                  </a:lnTo>
                  <a:lnTo>
                    <a:pt x="421754" y="90741"/>
                  </a:lnTo>
                  <a:lnTo>
                    <a:pt x="415594" y="45542"/>
                  </a:lnTo>
                  <a:lnTo>
                    <a:pt x="411607" y="0"/>
                  </a:lnTo>
                  <a:lnTo>
                    <a:pt x="0" y="0"/>
                  </a:lnTo>
                  <a:lnTo>
                    <a:pt x="2870" y="45021"/>
                  </a:lnTo>
                  <a:lnTo>
                    <a:pt x="7594" y="89763"/>
                  </a:lnTo>
                  <a:lnTo>
                    <a:pt x="14135" y="134188"/>
                  </a:lnTo>
                  <a:lnTo>
                    <a:pt x="22491" y="178308"/>
                  </a:lnTo>
                  <a:lnTo>
                    <a:pt x="32613" y="222084"/>
                  </a:lnTo>
                  <a:lnTo>
                    <a:pt x="44500" y="265518"/>
                  </a:lnTo>
                  <a:lnTo>
                    <a:pt x="58102" y="308610"/>
                  </a:lnTo>
                  <a:lnTo>
                    <a:pt x="73418" y="351307"/>
                  </a:lnTo>
                  <a:lnTo>
                    <a:pt x="90424" y="393636"/>
                  </a:lnTo>
                  <a:lnTo>
                    <a:pt x="109080" y="435559"/>
                  </a:lnTo>
                  <a:lnTo>
                    <a:pt x="129374" y="477075"/>
                  </a:lnTo>
                  <a:lnTo>
                    <a:pt x="151282" y="518160"/>
                  </a:lnTo>
                  <a:lnTo>
                    <a:pt x="174777" y="558800"/>
                  </a:lnTo>
                  <a:lnTo>
                    <a:pt x="199834" y="598982"/>
                  </a:lnTo>
                  <a:lnTo>
                    <a:pt x="226441" y="638708"/>
                  </a:lnTo>
                  <a:lnTo>
                    <a:pt x="254546" y="677938"/>
                  </a:lnTo>
                  <a:lnTo>
                    <a:pt x="284162" y="716686"/>
                  </a:lnTo>
                  <a:lnTo>
                    <a:pt x="315239" y="754913"/>
                  </a:lnTo>
                  <a:lnTo>
                    <a:pt x="347764" y="792619"/>
                  </a:lnTo>
                  <a:lnTo>
                    <a:pt x="381723" y="829792"/>
                  </a:lnTo>
                  <a:lnTo>
                    <a:pt x="417068" y="866419"/>
                  </a:lnTo>
                  <a:lnTo>
                    <a:pt x="453783" y="902474"/>
                  </a:lnTo>
                  <a:lnTo>
                    <a:pt x="491871" y="937945"/>
                  </a:lnTo>
                  <a:lnTo>
                    <a:pt x="531266" y="972832"/>
                  </a:lnTo>
                  <a:lnTo>
                    <a:pt x="571969" y="1007110"/>
                  </a:lnTo>
                  <a:lnTo>
                    <a:pt x="613968" y="1040765"/>
                  </a:lnTo>
                  <a:lnTo>
                    <a:pt x="657212" y="1073785"/>
                  </a:lnTo>
                  <a:lnTo>
                    <a:pt x="701687" y="1106157"/>
                  </a:lnTo>
                  <a:lnTo>
                    <a:pt x="747382" y="1137881"/>
                  </a:lnTo>
                  <a:lnTo>
                    <a:pt x="794258" y="1168908"/>
                  </a:lnTo>
                  <a:lnTo>
                    <a:pt x="1089660" y="991743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64708" y="4521708"/>
              <a:ext cx="502920" cy="329565"/>
            </a:xfrm>
            <a:custGeom>
              <a:avLst/>
              <a:gdLst/>
              <a:ahLst/>
              <a:cxnLst/>
              <a:rect l="l" t="t" r="r" b="b"/>
              <a:pathLst>
                <a:path w="502920" h="329564">
                  <a:moveTo>
                    <a:pt x="425068" y="0"/>
                  </a:moveTo>
                  <a:lnTo>
                    <a:pt x="0" y="205867"/>
                  </a:lnTo>
                  <a:lnTo>
                    <a:pt x="502919" y="329184"/>
                  </a:lnTo>
                  <a:lnTo>
                    <a:pt x="42506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011923" y="3307079"/>
            <a:ext cx="4813300" cy="2969260"/>
            <a:chOff x="7011923" y="3307079"/>
            <a:chExt cx="4813300" cy="2969260"/>
          </a:xfrm>
        </p:grpSpPr>
        <p:sp>
          <p:nvSpPr>
            <p:cNvPr id="34" name="object 34"/>
            <p:cNvSpPr/>
            <p:nvPr/>
          </p:nvSpPr>
          <p:spPr>
            <a:xfrm>
              <a:off x="9014459" y="3307079"/>
              <a:ext cx="2810510" cy="2034539"/>
            </a:xfrm>
            <a:custGeom>
              <a:avLst/>
              <a:gdLst/>
              <a:ahLst/>
              <a:cxnLst/>
              <a:rect l="l" t="t" r="r" b="b"/>
              <a:pathLst>
                <a:path w="2810509" h="2034539">
                  <a:moveTo>
                    <a:pt x="2810256" y="0"/>
                  </a:moveTo>
                  <a:lnTo>
                    <a:pt x="799465" y="0"/>
                  </a:lnTo>
                  <a:lnTo>
                    <a:pt x="796122" y="44970"/>
                  </a:lnTo>
                  <a:lnTo>
                    <a:pt x="790962" y="89652"/>
                  </a:lnTo>
                  <a:lnTo>
                    <a:pt x="784006" y="134031"/>
                  </a:lnTo>
                  <a:lnTo>
                    <a:pt x="775277" y="178093"/>
                  </a:lnTo>
                  <a:lnTo>
                    <a:pt x="764798" y="221826"/>
                  </a:lnTo>
                  <a:lnTo>
                    <a:pt x="752591" y="265214"/>
                  </a:lnTo>
                  <a:lnTo>
                    <a:pt x="738679" y="308245"/>
                  </a:lnTo>
                  <a:lnTo>
                    <a:pt x="723085" y="350905"/>
                  </a:lnTo>
                  <a:lnTo>
                    <a:pt x="705830" y="393179"/>
                  </a:lnTo>
                  <a:lnTo>
                    <a:pt x="686938" y="435054"/>
                  </a:lnTo>
                  <a:lnTo>
                    <a:pt x="666431" y="476517"/>
                  </a:lnTo>
                  <a:lnTo>
                    <a:pt x="644331" y="517554"/>
                  </a:lnTo>
                  <a:lnTo>
                    <a:pt x="620662" y="558150"/>
                  </a:lnTo>
                  <a:lnTo>
                    <a:pt x="595446" y="598293"/>
                  </a:lnTo>
                  <a:lnTo>
                    <a:pt x="568706" y="637968"/>
                  </a:lnTo>
                  <a:lnTo>
                    <a:pt x="540463" y="677162"/>
                  </a:lnTo>
                  <a:lnTo>
                    <a:pt x="510741" y="715860"/>
                  </a:lnTo>
                  <a:lnTo>
                    <a:pt x="479562" y="754050"/>
                  </a:lnTo>
                  <a:lnTo>
                    <a:pt x="446948" y="791718"/>
                  </a:lnTo>
                  <a:lnTo>
                    <a:pt x="412924" y="828849"/>
                  </a:lnTo>
                  <a:lnTo>
                    <a:pt x="377510" y="865429"/>
                  </a:lnTo>
                  <a:lnTo>
                    <a:pt x="340729" y="901447"/>
                  </a:lnTo>
                  <a:lnTo>
                    <a:pt x="302605" y="936886"/>
                  </a:lnTo>
                  <a:lnTo>
                    <a:pt x="263159" y="971734"/>
                  </a:lnTo>
                  <a:lnTo>
                    <a:pt x="222414" y="1005978"/>
                  </a:lnTo>
                  <a:lnTo>
                    <a:pt x="180393" y="1039602"/>
                  </a:lnTo>
                  <a:lnTo>
                    <a:pt x="137119" y="1072594"/>
                  </a:lnTo>
                  <a:lnTo>
                    <a:pt x="92613" y="1104940"/>
                  </a:lnTo>
                  <a:lnTo>
                    <a:pt x="46899" y="1136626"/>
                  </a:lnTo>
                  <a:lnTo>
                    <a:pt x="0" y="1167638"/>
                  </a:lnTo>
                  <a:lnTo>
                    <a:pt x="1424559" y="2034540"/>
                  </a:lnTo>
                  <a:lnTo>
                    <a:pt x="1471666" y="2004303"/>
                  </a:lnTo>
                  <a:lnTo>
                    <a:pt x="1518094" y="1973681"/>
                  </a:lnTo>
                  <a:lnTo>
                    <a:pt x="1563834" y="1942676"/>
                  </a:lnTo>
                  <a:lnTo>
                    <a:pt x="1608879" y="1911294"/>
                  </a:lnTo>
                  <a:lnTo>
                    <a:pt x="1653221" y="1879538"/>
                  </a:lnTo>
                  <a:lnTo>
                    <a:pt x="1696854" y="1847413"/>
                  </a:lnTo>
                  <a:lnTo>
                    <a:pt x="1739769" y="1814924"/>
                  </a:lnTo>
                  <a:lnTo>
                    <a:pt x="1781960" y="1782073"/>
                  </a:lnTo>
                  <a:lnTo>
                    <a:pt x="1823418" y="1748866"/>
                  </a:lnTo>
                  <a:lnTo>
                    <a:pt x="1864138" y="1715307"/>
                  </a:lnTo>
                  <a:lnTo>
                    <a:pt x="1904110" y="1681400"/>
                  </a:lnTo>
                  <a:lnTo>
                    <a:pt x="1943328" y="1647150"/>
                  </a:lnTo>
                  <a:lnTo>
                    <a:pt x="1981784" y="1612561"/>
                  </a:lnTo>
                  <a:lnTo>
                    <a:pt x="2019471" y="1577636"/>
                  </a:lnTo>
                  <a:lnTo>
                    <a:pt x="2056381" y="1542381"/>
                  </a:lnTo>
                  <a:lnTo>
                    <a:pt x="2092508" y="1506800"/>
                  </a:lnTo>
                  <a:lnTo>
                    <a:pt x="2127843" y="1470896"/>
                  </a:lnTo>
                  <a:lnTo>
                    <a:pt x="2162379" y="1434675"/>
                  </a:lnTo>
                  <a:lnTo>
                    <a:pt x="2196109" y="1398140"/>
                  </a:lnTo>
                  <a:lnTo>
                    <a:pt x="2229025" y="1361296"/>
                  </a:lnTo>
                  <a:lnTo>
                    <a:pt x="2261120" y="1324147"/>
                  </a:lnTo>
                  <a:lnTo>
                    <a:pt x="2292387" y="1286697"/>
                  </a:lnTo>
                  <a:lnTo>
                    <a:pt x="2322818" y="1248951"/>
                  </a:lnTo>
                  <a:lnTo>
                    <a:pt x="2352405" y="1210913"/>
                  </a:lnTo>
                  <a:lnTo>
                    <a:pt x="2381142" y="1172587"/>
                  </a:lnTo>
                  <a:lnTo>
                    <a:pt x="2409020" y="1133977"/>
                  </a:lnTo>
                  <a:lnTo>
                    <a:pt x="2436033" y="1095088"/>
                  </a:lnTo>
                  <a:lnTo>
                    <a:pt x="2462173" y="1055925"/>
                  </a:lnTo>
                  <a:lnTo>
                    <a:pt x="2487433" y="1016490"/>
                  </a:lnTo>
                  <a:lnTo>
                    <a:pt x="2511805" y="976789"/>
                  </a:lnTo>
                  <a:lnTo>
                    <a:pt x="2535281" y="936826"/>
                  </a:lnTo>
                  <a:lnTo>
                    <a:pt x="2557855" y="896606"/>
                  </a:lnTo>
                  <a:lnTo>
                    <a:pt x="2579519" y="856131"/>
                  </a:lnTo>
                  <a:lnTo>
                    <a:pt x="2600265" y="815408"/>
                  </a:lnTo>
                  <a:lnTo>
                    <a:pt x="2620086" y="774439"/>
                  </a:lnTo>
                  <a:lnTo>
                    <a:pt x="2638975" y="733230"/>
                  </a:lnTo>
                  <a:lnTo>
                    <a:pt x="2656924" y="691785"/>
                  </a:lnTo>
                  <a:lnTo>
                    <a:pt x="2673927" y="650107"/>
                  </a:lnTo>
                  <a:lnTo>
                    <a:pt x="2689974" y="608201"/>
                  </a:lnTo>
                  <a:lnTo>
                    <a:pt x="2705060" y="566072"/>
                  </a:lnTo>
                  <a:lnTo>
                    <a:pt x="2719176" y="523724"/>
                  </a:lnTo>
                  <a:lnTo>
                    <a:pt x="2732315" y="481160"/>
                  </a:lnTo>
                  <a:lnTo>
                    <a:pt x="2744470" y="438386"/>
                  </a:lnTo>
                  <a:lnTo>
                    <a:pt x="2755633" y="395406"/>
                  </a:lnTo>
                  <a:lnTo>
                    <a:pt x="2765798" y="352223"/>
                  </a:lnTo>
                  <a:lnTo>
                    <a:pt x="2774956" y="308843"/>
                  </a:lnTo>
                  <a:lnTo>
                    <a:pt x="2783099" y="265269"/>
                  </a:lnTo>
                  <a:lnTo>
                    <a:pt x="2790222" y="221505"/>
                  </a:lnTo>
                  <a:lnTo>
                    <a:pt x="2796316" y="177557"/>
                  </a:lnTo>
                  <a:lnTo>
                    <a:pt x="2801374" y="133428"/>
                  </a:lnTo>
                  <a:lnTo>
                    <a:pt x="2805388" y="89123"/>
                  </a:lnTo>
                  <a:lnTo>
                    <a:pt x="2808351" y="44645"/>
                  </a:lnTo>
                  <a:lnTo>
                    <a:pt x="281025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63739" y="4565903"/>
              <a:ext cx="3340735" cy="1710055"/>
            </a:xfrm>
            <a:custGeom>
              <a:avLst/>
              <a:gdLst/>
              <a:ahLst/>
              <a:cxnLst/>
              <a:rect l="l" t="t" r="r" b="b"/>
              <a:pathLst>
                <a:path w="3340734" h="1710054">
                  <a:moveTo>
                    <a:pt x="1917191" y="0"/>
                  </a:moveTo>
                  <a:lnTo>
                    <a:pt x="1879118" y="21469"/>
                  </a:lnTo>
                  <a:lnTo>
                    <a:pt x="1840418" y="42534"/>
                  </a:lnTo>
                  <a:lnTo>
                    <a:pt x="1801102" y="63189"/>
                  </a:lnTo>
                  <a:lnTo>
                    <a:pt x="1761178" y="83427"/>
                  </a:lnTo>
                  <a:lnTo>
                    <a:pt x="1720657" y="103243"/>
                  </a:lnTo>
                  <a:lnTo>
                    <a:pt x="1679548" y="122631"/>
                  </a:lnTo>
                  <a:lnTo>
                    <a:pt x="1637860" y="141583"/>
                  </a:lnTo>
                  <a:lnTo>
                    <a:pt x="1595603" y="160096"/>
                  </a:lnTo>
                  <a:lnTo>
                    <a:pt x="1552787" y="178161"/>
                  </a:lnTo>
                  <a:lnTo>
                    <a:pt x="1509420" y="195774"/>
                  </a:lnTo>
                  <a:lnTo>
                    <a:pt x="1465513" y="212928"/>
                  </a:lnTo>
                  <a:lnTo>
                    <a:pt x="1421076" y="229617"/>
                  </a:lnTo>
                  <a:lnTo>
                    <a:pt x="1376117" y="245835"/>
                  </a:lnTo>
                  <a:lnTo>
                    <a:pt x="1330646" y="261576"/>
                  </a:lnTo>
                  <a:lnTo>
                    <a:pt x="1284673" y="276833"/>
                  </a:lnTo>
                  <a:lnTo>
                    <a:pt x="1238207" y="291602"/>
                  </a:lnTo>
                  <a:lnTo>
                    <a:pt x="1191258" y="305875"/>
                  </a:lnTo>
                  <a:lnTo>
                    <a:pt x="1143835" y="319647"/>
                  </a:lnTo>
                  <a:lnTo>
                    <a:pt x="1095948" y="332911"/>
                  </a:lnTo>
                  <a:lnTo>
                    <a:pt x="1047607" y="345662"/>
                  </a:lnTo>
                  <a:lnTo>
                    <a:pt x="998820" y="357893"/>
                  </a:lnTo>
                  <a:lnTo>
                    <a:pt x="949598" y="369599"/>
                  </a:lnTo>
                  <a:lnTo>
                    <a:pt x="899950" y="380772"/>
                  </a:lnTo>
                  <a:lnTo>
                    <a:pt x="849886" y="391408"/>
                  </a:lnTo>
                  <a:lnTo>
                    <a:pt x="799414" y="401501"/>
                  </a:lnTo>
                  <a:lnTo>
                    <a:pt x="748545" y="411043"/>
                  </a:lnTo>
                  <a:lnTo>
                    <a:pt x="697289" y="420029"/>
                  </a:lnTo>
                  <a:lnTo>
                    <a:pt x="645654" y="428453"/>
                  </a:lnTo>
                  <a:lnTo>
                    <a:pt x="593650" y="436309"/>
                  </a:lnTo>
                  <a:lnTo>
                    <a:pt x="541287" y="443591"/>
                  </a:lnTo>
                  <a:lnTo>
                    <a:pt x="488575" y="450292"/>
                  </a:lnTo>
                  <a:lnTo>
                    <a:pt x="435522" y="456407"/>
                  </a:lnTo>
                  <a:lnTo>
                    <a:pt x="382139" y="461930"/>
                  </a:lnTo>
                  <a:lnTo>
                    <a:pt x="328434" y="466854"/>
                  </a:lnTo>
                  <a:lnTo>
                    <a:pt x="274418" y="471173"/>
                  </a:lnTo>
                  <a:lnTo>
                    <a:pt x="220101" y="474882"/>
                  </a:lnTo>
                  <a:lnTo>
                    <a:pt x="165490" y="477974"/>
                  </a:lnTo>
                  <a:lnTo>
                    <a:pt x="110597" y="480443"/>
                  </a:lnTo>
                  <a:lnTo>
                    <a:pt x="55430" y="482283"/>
                  </a:lnTo>
                  <a:lnTo>
                    <a:pt x="0" y="483489"/>
                  </a:lnTo>
                  <a:lnTo>
                    <a:pt x="0" y="1709928"/>
                  </a:lnTo>
                  <a:lnTo>
                    <a:pt x="56335" y="1709095"/>
                  </a:lnTo>
                  <a:lnTo>
                    <a:pt x="112509" y="1707883"/>
                  </a:lnTo>
                  <a:lnTo>
                    <a:pt x="168518" y="1706291"/>
                  </a:lnTo>
                  <a:lnTo>
                    <a:pt x="224358" y="1704324"/>
                  </a:lnTo>
                  <a:lnTo>
                    <a:pt x="280027" y="1701981"/>
                  </a:lnTo>
                  <a:lnTo>
                    <a:pt x="335521" y="1699266"/>
                  </a:lnTo>
                  <a:lnTo>
                    <a:pt x="390837" y="1696181"/>
                  </a:lnTo>
                  <a:lnTo>
                    <a:pt x="445972" y="1692728"/>
                  </a:lnTo>
                  <a:lnTo>
                    <a:pt x="500923" y="1688908"/>
                  </a:lnTo>
                  <a:lnTo>
                    <a:pt x="555687" y="1684724"/>
                  </a:lnTo>
                  <a:lnTo>
                    <a:pt x="610260" y="1680178"/>
                  </a:lnTo>
                  <a:lnTo>
                    <a:pt x="664639" y="1675271"/>
                  </a:lnTo>
                  <a:lnTo>
                    <a:pt x="718822" y="1670006"/>
                  </a:lnTo>
                  <a:lnTo>
                    <a:pt x="772804" y="1664386"/>
                  </a:lnTo>
                  <a:lnTo>
                    <a:pt x="826583" y="1658411"/>
                  </a:lnTo>
                  <a:lnTo>
                    <a:pt x="880156" y="1652084"/>
                  </a:lnTo>
                  <a:lnTo>
                    <a:pt x="933519" y="1645408"/>
                  </a:lnTo>
                  <a:lnTo>
                    <a:pt x="986669" y="1638383"/>
                  </a:lnTo>
                  <a:lnTo>
                    <a:pt x="1039603" y="1631013"/>
                  </a:lnTo>
                  <a:lnTo>
                    <a:pt x="1092317" y="1623299"/>
                  </a:lnTo>
                  <a:lnTo>
                    <a:pt x="1144810" y="1615243"/>
                  </a:lnTo>
                  <a:lnTo>
                    <a:pt x="1197077" y="1606847"/>
                  </a:lnTo>
                  <a:lnTo>
                    <a:pt x="1249115" y="1598114"/>
                  </a:lnTo>
                  <a:lnTo>
                    <a:pt x="1300921" y="1589045"/>
                  </a:lnTo>
                  <a:lnTo>
                    <a:pt x="1352492" y="1579643"/>
                  </a:lnTo>
                  <a:lnTo>
                    <a:pt x="1403825" y="1569909"/>
                  </a:lnTo>
                  <a:lnTo>
                    <a:pt x="1454917" y="1559845"/>
                  </a:lnTo>
                  <a:lnTo>
                    <a:pt x="1505764" y="1549454"/>
                  </a:lnTo>
                  <a:lnTo>
                    <a:pt x="1556363" y="1538738"/>
                  </a:lnTo>
                  <a:lnTo>
                    <a:pt x="1606711" y="1527699"/>
                  </a:lnTo>
                  <a:lnTo>
                    <a:pt x="1656804" y="1516338"/>
                  </a:lnTo>
                  <a:lnTo>
                    <a:pt x="1706641" y="1504658"/>
                  </a:lnTo>
                  <a:lnTo>
                    <a:pt x="1756217" y="1492660"/>
                  </a:lnTo>
                  <a:lnTo>
                    <a:pt x="1805529" y="1480348"/>
                  </a:lnTo>
                  <a:lnTo>
                    <a:pt x="1854574" y="1467722"/>
                  </a:lnTo>
                  <a:lnTo>
                    <a:pt x="1903350" y="1454786"/>
                  </a:lnTo>
                  <a:lnTo>
                    <a:pt x="1951852" y="1441540"/>
                  </a:lnTo>
                  <a:lnTo>
                    <a:pt x="2000077" y="1427988"/>
                  </a:lnTo>
                  <a:lnTo>
                    <a:pt x="2048023" y="1414130"/>
                  </a:lnTo>
                  <a:lnTo>
                    <a:pt x="2095686" y="1399970"/>
                  </a:lnTo>
                  <a:lnTo>
                    <a:pt x="2143064" y="1385509"/>
                  </a:lnTo>
                  <a:lnTo>
                    <a:pt x="2190152" y="1370749"/>
                  </a:lnTo>
                  <a:lnTo>
                    <a:pt x="2236947" y="1355692"/>
                  </a:lnTo>
                  <a:lnTo>
                    <a:pt x="2283448" y="1340341"/>
                  </a:lnTo>
                  <a:lnTo>
                    <a:pt x="2329649" y="1324697"/>
                  </a:lnTo>
                  <a:lnTo>
                    <a:pt x="2375549" y="1308763"/>
                  </a:lnTo>
                  <a:lnTo>
                    <a:pt x="2421143" y="1292540"/>
                  </a:lnTo>
                  <a:lnTo>
                    <a:pt x="2466429" y="1276030"/>
                  </a:lnTo>
                  <a:lnTo>
                    <a:pt x="2511404" y="1259236"/>
                  </a:lnTo>
                  <a:lnTo>
                    <a:pt x="2556065" y="1242160"/>
                  </a:lnTo>
                  <a:lnTo>
                    <a:pt x="2600407" y="1224803"/>
                  </a:lnTo>
                  <a:lnTo>
                    <a:pt x="2644429" y="1207168"/>
                  </a:lnTo>
                  <a:lnTo>
                    <a:pt x="2688126" y="1189257"/>
                  </a:lnTo>
                  <a:lnTo>
                    <a:pt x="2731496" y="1171071"/>
                  </a:lnTo>
                  <a:lnTo>
                    <a:pt x="2774536" y="1152613"/>
                  </a:lnTo>
                  <a:lnTo>
                    <a:pt x="2817242" y="1133886"/>
                  </a:lnTo>
                  <a:lnTo>
                    <a:pt x="2859611" y="1114890"/>
                  </a:lnTo>
                  <a:lnTo>
                    <a:pt x="2901640" y="1095628"/>
                  </a:lnTo>
                  <a:lnTo>
                    <a:pt x="2943326" y="1076102"/>
                  </a:lnTo>
                  <a:lnTo>
                    <a:pt x="2984665" y="1056314"/>
                  </a:lnTo>
                  <a:lnTo>
                    <a:pt x="3025655" y="1036266"/>
                  </a:lnTo>
                  <a:lnTo>
                    <a:pt x="3066292" y="1015961"/>
                  </a:lnTo>
                  <a:lnTo>
                    <a:pt x="3106573" y="995400"/>
                  </a:lnTo>
                  <a:lnTo>
                    <a:pt x="3146495" y="974585"/>
                  </a:lnTo>
                  <a:lnTo>
                    <a:pt x="3186055" y="953518"/>
                  </a:lnTo>
                  <a:lnTo>
                    <a:pt x="3225249" y="932201"/>
                  </a:lnTo>
                  <a:lnTo>
                    <a:pt x="3264075" y="910637"/>
                  </a:lnTo>
                  <a:lnTo>
                    <a:pt x="3302529" y="888828"/>
                  </a:lnTo>
                  <a:lnTo>
                    <a:pt x="3340607" y="866775"/>
                  </a:lnTo>
                  <a:lnTo>
                    <a:pt x="191719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64523" y="3311651"/>
              <a:ext cx="1089660" cy="1169035"/>
            </a:xfrm>
            <a:custGeom>
              <a:avLst/>
              <a:gdLst/>
              <a:ahLst/>
              <a:cxnLst/>
              <a:rect l="l" t="t" r="r" b="b"/>
              <a:pathLst>
                <a:path w="1089659" h="1169035">
                  <a:moveTo>
                    <a:pt x="1089659" y="0"/>
                  </a:moveTo>
                  <a:lnTo>
                    <a:pt x="673226" y="0"/>
                  </a:lnTo>
                  <a:lnTo>
                    <a:pt x="669784" y="45530"/>
                  </a:lnTo>
                  <a:lnTo>
                    <a:pt x="664143" y="90729"/>
                  </a:lnTo>
                  <a:lnTo>
                    <a:pt x="656333" y="135577"/>
                  </a:lnTo>
                  <a:lnTo>
                    <a:pt x="646388" y="180052"/>
                  </a:lnTo>
                  <a:lnTo>
                    <a:pt x="634337" y="224134"/>
                  </a:lnTo>
                  <a:lnTo>
                    <a:pt x="620213" y="267803"/>
                  </a:lnTo>
                  <a:lnTo>
                    <a:pt x="604048" y="311038"/>
                  </a:lnTo>
                  <a:lnTo>
                    <a:pt x="585873" y="353819"/>
                  </a:lnTo>
                  <a:lnTo>
                    <a:pt x="565720" y="396125"/>
                  </a:lnTo>
                  <a:lnTo>
                    <a:pt x="543619" y="437936"/>
                  </a:lnTo>
                  <a:lnTo>
                    <a:pt x="519604" y="479231"/>
                  </a:lnTo>
                  <a:lnTo>
                    <a:pt x="493705" y="519990"/>
                  </a:lnTo>
                  <a:lnTo>
                    <a:pt x="465955" y="560193"/>
                  </a:lnTo>
                  <a:lnTo>
                    <a:pt x="436384" y="599818"/>
                  </a:lnTo>
                  <a:lnTo>
                    <a:pt x="405024" y="638845"/>
                  </a:lnTo>
                  <a:lnTo>
                    <a:pt x="371907" y="677254"/>
                  </a:lnTo>
                  <a:lnTo>
                    <a:pt x="337065" y="715025"/>
                  </a:lnTo>
                  <a:lnTo>
                    <a:pt x="300528" y="752137"/>
                  </a:lnTo>
                  <a:lnTo>
                    <a:pt x="262330" y="788569"/>
                  </a:lnTo>
                  <a:lnTo>
                    <a:pt x="222500" y="824301"/>
                  </a:lnTo>
                  <a:lnTo>
                    <a:pt x="181072" y="859312"/>
                  </a:lnTo>
                  <a:lnTo>
                    <a:pt x="138076" y="893582"/>
                  </a:lnTo>
                  <a:lnTo>
                    <a:pt x="93544" y="927091"/>
                  </a:lnTo>
                  <a:lnTo>
                    <a:pt x="47508" y="959818"/>
                  </a:lnTo>
                  <a:lnTo>
                    <a:pt x="0" y="991743"/>
                  </a:lnTo>
                  <a:lnTo>
                    <a:pt x="290575" y="1168908"/>
                  </a:lnTo>
                  <a:lnTo>
                    <a:pt x="337450" y="1137869"/>
                  </a:lnTo>
                  <a:lnTo>
                    <a:pt x="383140" y="1106156"/>
                  </a:lnTo>
                  <a:lnTo>
                    <a:pt x="427622" y="1073781"/>
                  </a:lnTo>
                  <a:lnTo>
                    <a:pt x="470874" y="1040758"/>
                  </a:lnTo>
                  <a:lnTo>
                    <a:pt x="512874" y="1007101"/>
                  </a:lnTo>
                  <a:lnTo>
                    <a:pt x="553598" y="972824"/>
                  </a:lnTo>
                  <a:lnTo>
                    <a:pt x="593024" y="937940"/>
                  </a:lnTo>
                  <a:lnTo>
                    <a:pt x="631129" y="902464"/>
                  </a:lnTo>
                  <a:lnTo>
                    <a:pt x="667891" y="866409"/>
                  </a:lnTo>
                  <a:lnTo>
                    <a:pt x="703288" y="829789"/>
                  </a:lnTo>
                  <a:lnTo>
                    <a:pt x="737296" y="792618"/>
                  </a:lnTo>
                  <a:lnTo>
                    <a:pt x="769894" y="754910"/>
                  </a:lnTo>
                  <a:lnTo>
                    <a:pt x="801058" y="716678"/>
                  </a:lnTo>
                  <a:lnTo>
                    <a:pt x="830766" y="677936"/>
                  </a:lnTo>
                  <a:lnTo>
                    <a:pt x="858996" y="638698"/>
                  </a:lnTo>
                  <a:lnTo>
                    <a:pt x="885724" y="598978"/>
                  </a:lnTo>
                  <a:lnTo>
                    <a:pt x="910929" y="558790"/>
                  </a:lnTo>
                  <a:lnTo>
                    <a:pt x="934587" y="518147"/>
                  </a:lnTo>
                  <a:lnTo>
                    <a:pt x="956677" y="477064"/>
                  </a:lnTo>
                  <a:lnTo>
                    <a:pt x="977175" y="435553"/>
                  </a:lnTo>
                  <a:lnTo>
                    <a:pt x="996059" y="393629"/>
                  </a:lnTo>
                  <a:lnTo>
                    <a:pt x="1013307" y="351306"/>
                  </a:lnTo>
                  <a:lnTo>
                    <a:pt x="1028895" y="308597"/>
                  </a:lnTo>
                  <a:lnTo>
                    <a:pt x="1042802" y="265517"/>
                  </a:lnTo>
                  <a:lnTo>
                    <a:pt x="1055004" y="222078"/>
                  </a:lnTo>
                  <a:lnTo>
                    <a:pt x="1065479" y="178296"/>
                  </a:lnTo>
                  <a:lnTo>
                    <a:pt x="1074205" y="134183"/>
                  </a:lnTo>
                  <a:lnTo>
                    <a:pt x="1081159" y="89753"/>
                  </a:lnTo>
                  <a:lnTo>
                    <a:pt x="1086318" y="45021"/>
                  </a:lnTo>
                  <a:lnTo>
                    <a:pt x="108965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11924" y="4379975"/>
              <a:ext cx="1917700" cy="660400"/>
            </a:xfrm>
            <a:custGeom>
              <a:avLst/>
              <a:gdLst/>
              <a:ahLst/>
              <a:cxnLst/>
              <a:rect l="l" t="t" r="r" b="b"/>
              <a:pathLst>
                <a:path w="1917700" h="660400">
                  <a:moveTo>
                    <a:pt x="1917192" y="176784"/>
                  </a:moveTo>
                  <a:lnTo>
                    <a:pt x="1626743" y="0"/>
                  </a:lnTo>
                  <a:lnTo>
                    <a:pt x="1588350" y="21094"/>
                  </a:lnTo>
                  <a:lnTo>
                    <a:pt x="1549260" y="41706"/>
                  </a:lnTo>
                  <a:lnTo>
                    <a:pt x="1509458" y="61849"/>
                  </a:lnTo>
                  <a:lnTo>
                    <a:pt x="1468970" y="81508"/>
                  </a:lnTo>
                  <a:lnTo>
                    <a:pt x="1427797" y="100685"/>
                  </a:lnTo>
                  <a:lnTo>
                    <a:pt x="1385976" y="119354"/>
                  </a:lnTo>
                  <a:lnTo>
                    <a:pt x="1343494" y="137528"/>
                  </a:lnTo>
                  <a:lnTo>
                    <a:pt x="1300391" y="155181"/>
                  </a:lnTo>
                  <a:lnTo>
                    <a:pt x="1256652" y="172313"/>
                  </a:lnTo>
                  <a:lnTo>
                    <a:pt x="1212316" y="188925"/>
                  </a:lnTo>
                  <a:lnTo>
                    <a:pt x="1167384" y="205003"/>
                  </a:lnTo>
                  <a:lnTo>
                    <a:pt x="1121854" y="220535"/>
                  </a:lnTo>
                  <a:lnTo>
                    <a:pt x="1075766" y="235521"/>
                  </a:lnTo>
                  <a:lnTo>
                    <a:pt x="1043520" y="245503"/>
                  </a:lnTo>
                  <a:lnTo>
                    <a:pt x="797179" y="132588"/>
                  </a:lnTo>
                  <a:lnTo>
                    <a:pt x="758964" y="319811"/>
                  </a:lnTo>
                  <a:lnTo>
                    <a:pt x="688174" y="334645"/>
                  </a:lnTo>
                  <a:lnTo>
                    <a:pt x="637565" y="344322"/>
                  </a:lnTo>
                  <a:lnTo>
                    <a:pt x="586511" y="353377"/>
                  </a:lnTo>
                  <a:lnTo>
                    <a:pt x="535038" y="361797"/>
                  </a:lnTo>
                  <a:lnTo>
                    <a:pt x="483158" y="369582"/>
                  </a:lnTo>
                  <a:lnTo>
                    <a:pt x="430885" y="376720"/>
                  </a:lnTo>
                  <a:lnTo>
                    <a:pt x="378231" y="383184"/>
                  </a:lnTo>
                  <a:lnTo>
                    <a:pt x="325196" y="389001"/>
                  </a:lnTo>
                  <a:lnTo>
                    <a:pt x="271805" y="394131"/>
                  </a:lnTo>
                  <a:lnTo>
                    <a:pt x="218084" y="398589"/>
                  </a:lnTo>
                  <a:lnTo>
                    <a:pt x="164020" y="402361"/>
                  </a:lnTo>
                  <a:lnTo>
                    <a:pt x="109639" y="405422"/>
                  </a:lnTo>
                  <a:lnTo>
                    <a:pt x="54965" y="407797"/>
                  </a:lnTo>
                  <a:lnTo>
                    <a:pt x="0" y="409448"/>
                  </a:lnTo>
                  <a:lnTo>
                    <a:pt x="0" y="659892"/>
                  </a:lnTo>
                  <a:lnTo>
                    <a:pt x="55422" y="658698"/>
                  </a:lnTo>
                  <a:lnTo>
                    <a:pt x="110591" y="656856"/>
                  </a:lnTo>
                  <a:lnTo>
                    <a:pt x="165481" y="654380"/>
                  </a:lnTo>
                  <a:lnTo>
                    <a:pt x="220091" y="651294"/>
                  </a:lnTo>
                  <a:lnTo>
                    <a:pt x="274408" y="647585"/>
                  </a:lnTo>
                  <a:lnTo>
                    <a:pt x="328422" y="643267"/>
                  </a:lnTo>
                  <a:lnTo>
                    <a:pt x="382117" y="638352"/>
                  </a:lnTo>
                  <a:lnTo>
                    <a:pt x="435508" y="632828"/>
                  </a:lnTo>
                  <a:lnTo>
                    <a:pt x="488556" y="626719"/>
                  </a:lnTo>
                  <a:lnTo>
                    <a:pt x="541261" y="620026"/>
                  </a:lnTo>
                  <a:lnTo>
                    <a:pt x="593623" y="612749"/>
                  </a:lnTo>
                  <a:lnTo>
                    <a:pt x="645629" y="604901"/>
                  </a:lnTo>
                  <a:lnTo>
                    <a:pt x="697255" y="596480"/>
                  </a:lnTo>
                  <a:lnTo>
                    <a:pt x="748512" y="587502"/>
                  </a:lnTo>
                  <a:lnTo>
                    <a:pt x="799376" y="577964"/>
                  </a:lnTo>
                  <a:lnTo>
                    <a:pt x="849845" y="567880"/>
                  </a:lnTo>
                  <a:lnTo>
                    <a:pt x="899909" y="557250"/>
                  </a:lnTo>
                  <a:lnTo>
                    <a:pt x="949553" y="546087"/>
                  </a:lnTo>
                  <a:lnTo>
                    <a:pt x="998766" y="534390"/>
                  </a:lnTo>
                  <a:lnTo>
                    <a:pt x="1047546" y="522173"/>
                  </a:lnTo>
                  <a:lnTo>
                    <a:pt x="1095895" y="509422"/>
                  </a:lnTo>
                  <a:lnTo>
                    <a:pt x="1143774" y="496176"/>
                  </a:lnTo>
                  <a:lnTo>
                    <a:pt x="1191196" y="482409"/>
                  </a:lnTo>
                  <a:lnTo>
                    <a:pt x="1238148" y="468147"/>
                  </a:lnTo>
                  <a:lnTo>
                    <a:pt x="1284605" y="453390"/>
                  </a:lnTo>
                  <a:lnTo>
                    <a:pt x="1330579" y="438150"/>
                  </a:lnTo>
                  <a:lnTo>
                    <a:pt x="1376057" y="422414"/>
                  </a:lnTo>
                  <a:lnTo>
                    <a:pt x="1421015" y="406209"/>
                  </a:lnTo>
                  <a:lnTo>
                    <a:pt x="1465453" y="389534"/>
                  </a:lnTo>
                  <a:lnTo>
                    <a:pt x="1509356" y="372402"/>
                  </a:lnTo>
                  <a:lnTo>
                    <a:pt x="1552727" y="354799"/>
                  </a:lnTo>
                  <a:lnTo>
                    <a:pt x="1595551" y="336753"/>
                  </a:lnTo>
                  <a:lnTo>
                    <a:pt x="1637804" y="318249"/>
                  </a:lnTo>
                  <a:lnTo>
                    <a:pt x="1679498" y="299313"/>
                  </a:lnTo>
                  <a:lnTo>
                    <a:pt x="1720608" y="279946"/>
                  </a:lnTo>
                  <a:lnTo>
                    <a:pt x="1761147" y="260146"/>
                  </a:lnTo>
                  <a:lnTo>
                    <a:pt x="1801075" y="239928"/>
                  </a:lnTo>
                  <a:lnTo>
                    <a:pt x="1840395" y="219290"/>
                  </a:lnTo>
                  <a:lnTo>
                    <a:pt x="1879104" y="198247"/>
                  </a:lnTo>
                  <a:lnTo>
                    <a:pt x="1917192" y="176784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11411" y="3718559"/>
              <a:ext cx="538480" cy="311150"/>
            </a:xfrm>
            <a:custGeom>
              <a:avLst/>
              <a:gdLst/>
              <a:ahLst/>
              <a:cxnLst/>
              <a:rect l="l" t="t" r="r" b="b"/>
              <a:pathLst>
                <a:path w="538479" h="311150">
                  <a:moveTo>
                    <a:pt x="537972" y="0"/>
                  </a:moveTo>
                  <a:lnTo>
                    <a:pt x="0" y="47625"/>
                  </a:lnTo>
                  <a:lnTo>
                    <a:pt x="333248" y="310895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651238" y="3139526"/>
            <a:ext cx="1842770" cy="9880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30"/>
              </a:spcBef>
              <a:tabLst>
                <a:tab pos="1790700" algn="l"/>
              </a:tabLst>
            </a:pPr>
            <a:r>
              <a:rPr sz="3600" b="1" u="heavy" spc="-245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sz="3600" b="1" u="heavy" spc="-75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05	</a:t>
            </a:r>
            <a:endParaRPr sz="3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15" dirty="0">
                <a:latin typeface="Calibri"/>
                <a:cs typeface="Calibri"/>
              </a:rPr>
              <a:t>Mayor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competitividad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35393" y="4457489"/>
            <a:ext cx="2150110" cy="135636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1710"/>
              </a:spcBef>
              <a:tabLst>
                <a:tab pos="1158875" algn="l"/>
                <a:tab pos="1993900" algn="l"/>
              </a:tabLst>
            </a:pPr>
            <a:r>
              <a:rPr sz="3600" b="1" u="heavy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sz="3600" b="1" u="heavy" spc="-80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06	</a:t>
            </a:r>
            <a:endParaRPr sz="3600">
              <a:latin typeface="Segoe UI"/>
              <a:cs typeface="Segoe UI"/>
            </a:endParaRPr>
          </a:p>
          <a:p>
            <a:pPr marL="711835" marR="5080" indent="-699770">
              <a:lnSpc>
                <a:spcPct val="100000"/>
              </a:lnSpc>
              <a:spcBef>
                <a:spcPts val="710"/>
              </a:spcBef>
            </a:pPr>
            <a:r>
              <a:rPr sz="1600" spc="-10" dirty="0">
                <a:latin typeface="Calibri"/>
                <a:cs typeface="Calibri"/>
              </a:rPr>
              <a:t>Oportunidades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nuevos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negocios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15103" y="4575424"/>
            <a:ext cx="2277110" cy="11899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1617345" algn="l"/>
              </a:tabLst>
            </a:pPr>
            <a:r>
              <a:rPr sz="3600" b="1" u="heavy" spc="-80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07	</a:t>
            </a:r>
            <a:endParaRPr sz="3600">
              <a:latin typeface="Segoe UI"/>
              <a:cs typeface="Segoe UI"/>
            </a:endParaRPr>
          </a:p>
          <a:p>
            <a:pPr marL="273050" marR="5080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latin typeface="Calibri"/>
                <a:cs typeface="Calibri"/>
              </a:rPr>
              <a:t>Dignificación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trabajo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agropecuario.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65323" y="3152813"/>
            <a:ext cx="1615440" cy="152146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  <a:tabLst>
                <a:tab pos="842010" algn="l"/>
                <a:tab pos="1602105" algn="l"/>
              </a:tabLst>
            </a:pPr>
            <a:r>
              <a:rPr sz="3600" b="1" u="heavy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sz="3600" b="1" u="heavy" spc="-80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08	</a:t>
            </a:r>
            <a:endParaRPr sz="3600">
              <a:latin typeface="Segoe UI"/>
              <a:cs typeface="Segoe UI"/>
            </a:endParaRPr>
          </a:p>
          <a:p>
            <a:pPr marL="376555" marR="22860">
              <a:lnSpc>
                <a:spcPct val="100000"/>
              </a:lnSpc>
              <a:spcBef>
                <a:spcPts val="515"/>
              </a:spcBef>
            </a:pPr>
            <a:r>
              <a:rPr sz="1600" spc="-5" dirty="0">
                <a:latin typeface="Calibri"/>
                <a:cs typeface="Calibri"/>
              </a:rPr>
              <a:t>Admisibilidad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comercio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internacional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1992" y="838255"/>
            <a:ext cx="3972560" cy="2496820"/>
          </a:xfrm>
          <a:custGeom>
            <a:avLst/>
            <a:gdLst/>
            <a:ahLst/>
            <a:cxnLst/>
            <a:rect l="l" t="t" r="r" b="b"/>
            <a:pathLst>
              <a:path w="3972560" h="2496820">
                <a:moveTo>
                  <a:pt x="2100411" y="0"/>
                </a:moveTo>
                <a:lnTo>
                  <a:pt x="2051206" y="227"/>
                </a:lnTo>
                <a:lnTo>
                  <a:pt x="2001980" y="912"/>
                </a:lnTo>
                <a:lnTo>
                  <a:pt x="1952735" y="2056"/>
                </a:lnTo>
                <a:lnTo>
                  <a:pt x="1903474" y="3659"/>
                </a:lnTo>
                <a:lnTo>
                  <a:pt x="1854200" y="5724"/>
                </a:lnTo>
                <a:lnTo>
                  <a:pt x="1804916" y="8250"/>
                </a:lnTo>
                <a:lnTo>
                  <a:pt x="1755624" y="11240"/>
                </a:lnTo>
                <a:lnTo>
                  <a:pt x="1706327" y="14694"/>
                </a:lnTo>
                <a:lnTo>
                  <a:pt x="1657029" y="18614"/>
                </a:lnTo>
                <a:lnTo>
                  <a:pt x="1607732" y="23001"/>
                </a:lnTo>
                <a:lnTo>
                  <a:pt x="1558439" y="27856"/>
                </a:lnTo>
                <a:lnTo>
                  <a:pt x="1509152" y="33180"/>
                </a:lnTo>
                <a:lnTo>
                  <a:pt x="1459875" y="38975"/>
                </a:lnTo>
                <a:lnTo>
                  <a:pt x="1410610" y="45241"/>
                </a:lnTo>
                <a:lnTo>
                  <a:pt x="1361360" y="51980"/>
                </a:lnTo>
                <a:lnTo>
                  <a:pt x="1312129" y="59194"/>
                </a:lnTo>
                <a:lnTo>
                  <a:pt x="1262918" y="66882"/>
                </a:lnTo>
                <a:lnTo>
                  <a:pt x="1213731" y="75047"/>
                </a:lnTo>
                <a:lnTo>
                  <a:pt x="1164570" y="83689"/>
                </a:lnTo>
                <a:lnTo>
                  <a:pt x="1115438" y="92810"/>
                </a:lnTo>
                <a:lnTo>
                  <a:pt x="1066339" y="102411"/>
                </a:lnTo>
                <a:lnTo>
                  <a:pt x="1017275" y="112493"/>
                </a:lnTo>
                <a:lnTo>
                  <a:pt x="968248" y="123057"/>
                </a:lnTo>
                <a:lnTo>
                  <a:pt x="919262" y="134105"/>
                </a:lnTo>
                <a:lnTo>
                  <a:pt x="870319" y="145638"/>
                </a:lnTo>
                <a:lnTo>
                  <a:pt x="821423" y="157656"/>
                </a:lnTo>
                <a:lnTo>
                  <a:pt x="772576" y="170162"/>
                </a:lnTo>
                <a:lnTo>
                  <a:pt x="723780" y="183155"/>
                </a:lnTo>
                <a:lnTo>
                  <a:pt x="675040" y="196638"/>
                </a:lnTo>
                <a:lnTo>
                  <a:pt x="626357" y="210612"/>
                </a:lnTo>
                <a:lnTo>
                  <a:pt x="577734" y="225078"/>
                </a:lnTo>
                <a:lnTo>
                  <a:pt x="529174" y="240037"/>
                </a:lnTo>
                <a:lnTo>
                  <a:pt x="480681" y="255489"/>
                </a:lnTo>
                <a:lnTo>
                  <a:pt x="432256" y="271438"/>
                </a:lnTo>
                <a:lnTo>
                  <a:pt x="383903" y="287882"/>
                </a:lnTo>
                <a:lnTo>
                  <a:pt x="335625" y="304825"/>
                </a:lnTo>
                <a:lnTo>
                  <a:pt x="287424" y="322266"/>
                </a:lnTo>
                <a:lnTo>
                  <a:pt x="239303" y="340208"/>
                </a:lnTo>
                <a:lnTo>
                  <a:pt x="191265" y="358651"/>
                </a:lnTo>
                <a:lnTo>
                  <a:pt x="143313" y="377596"/>
                </a:lnTo>
                <a:lnTo>
                  <a:pt x="95449" y="397045"/>
                </a:lnTo>
                <a:lnTo>
                  <a:pt x="47677" y="416999"/>
                </a:lnTo>
                <a:lnTo>
                  <a:pt x="0" y="437459"/>
                </a:lnTo>
                <a:lnTo>
                  <a:pt x="942975" y="2496637"/>
                </a:lnTo>
                <a:lnTo>
                  <a:pt x="990804" y="2477120"/>
                </a:lnTo>
                <a:lnTo>
                  <a:pt x="1038794" y="2458452"/>
                </a:lnTo>
                <a:lnTo>
                  <a:pt x="1086936" y="2440629"/>
                </a:lnTo>
                <a:lnTo>
                  <a:pt x="1135221" y="2423648"/>
                </a:lnTo>
                <a:lnTo>
                  <a:pt x="1183641" y="2407505"/>
                </a:lnTo>
                <a:lnTo>
                  <a:pt x="1232186" y="2392197"/>
                </a:lnTo>
                <a:lnTo>
                  <a:pt x="1280849" y="2377720"/>
                </a:lnTo>
                <a:lnTo>
                  <a:pt x="1329621" y="2364072"/>
                </a:lnTo>
                <a:lnTo>
                  <a:pt x="1378493" y="2351249"/>
                </a:lnTo>
                <a:lnTo>
                  <a:pt x="1427456" y="2339248"/>
                </a:lnTo>
                <a:lnTo>
                  <a:pt x="1476502" y="2328064"/>
                </a:lnTo>
                <a:lnTo>
                  <a:pt x="1525622" y="2317696"/>
                </a:lnTo>
                <a:lnTo>
                  <a:pt x="1574808" y="2308140"/>
                </a:lnTo>
                <a:lnTo>
                  <a:pt x="1624051" y="2299391"/>
                </a:lnTo>
                <a:lnTo>
                  <a:pt x="1673342" y="2291448"/>
                </a:lnTo>
                <a:lnTo>
                  <a:pt x="1722673" y="2284306"/>
                </a:lnTo>
                <a:lnTo>
                  <a:pt x="1772036" y="2277962"/>
                </a:lnTo>
                <a:lnTo>
                  <a:pt x="1821420" y="2272414"/>
                </a:lnTo>
                <a:lnTo>
                  <a:pt x="1870819" y="2267657"/>
                </a:lnTo>
                <a:lnTo>
                  <a:pt x="1920223" y="2263688"/>
                </a:lnTo>
                <a:lnTo>
                  <a:pt x="1969624" y="2260504"/>
                </a:lnTo>
                <a:lnTo>
                  <a:pt x="2019013" y="2258101"/>
                </a:lnTo>
                <a:lnTo>
                  <a:pt x="2068381" y="2256477"/>
                </a:lnTo>
                <a:lnTo>
                  <a:pt x="2117720" y="2255628"/>
                </a:lnTo>
                <a:lnTo>
                  <a:pt x="2167022" y="2255550"/>
                </a:lnTo>
                <a:lnTo>
                  <a:pt x="2216276" y="2256241"/>
                </a:lnTo>
                <a:lnTo>
                  <a:pt x="2265476" y="2257696"/>
                </a:lnTo>
                <a:lnTo>
                  <a:pt x="2314613" y="2259913"/>
                </a:lnTo>
                <a:lnTo>
                  <a:pt x="2363677" y="2262888"/>
                </a:lnTo>
                <a:lnTo>
                  <a:pt x="2412660" y="2266618"/>
                </a:lnTo>
                <a:lnTo>
                  <a:pt x="2461554" y="2271099"/>
                </a:lnTo>
                <a:lnTo>
                  <a:pt x="2510350" y="2276329"/>
                </a:lnTo>
                <a:lnTo>
                  <a:pt x="2559039" y="2282303"/>
                </a:lnTo>
                <a:lnTo>
                  <a:pt x="2607613" y="2289019"/>
                </a:lnTo>
                <a:lnTo>
                  <a:pt x="2656062" y="2296473"/>
                </a:lnTo>
                <a:lnTo>
                  <a:pt x="2704380" y="2304662"/>
                </a:lnTo>
                <a:lnTo>
                  <a:pt x="2752556" y="2313582"/>
                </a:lnTo>
                <a:lnTo>
                  <a:pt x="2800582" y="2323230"/>
                </a:lnTo>
                <a:lnTo>
                  <a:pt x="2848450" y="2333604"/>
                </a:lnTo>
                <a:lnTo>
                  <a:pt x="2896151" y="2344698"/>
                </a:lnTo>
                <a:lnTo>
                  <a:pt x="2943676" y="2356511"/>
                </a:lnTo>
                <a:lnTo>
                  <a:pt x="2991017" y="2369039"/>
                </a:lnTo>
                <a:lnTo>
                  <a:pt x="3038165" y="2382278"/>
                </a:lnTo>
                <a:lnTo>
                  <a:pt x="3085112" y="2396225"/>
                </a:lnTo>
                <a:lnTo>
                  <a:pt x="3131848" y="2410876"/>
                </a:lnTo>
                <a:lnTo>
                  <a:pt x="3178366" y="2426230"/>
                </a:lnTo>
                <a:lnTo>
                  <a:pt x="3224657" y="2442281"/>
                </a:lnTo>
                <a:lnTo>
                  <a:pt x="3972432" y="335224"/>
                </a:lnTo>
                <a:lnTo>
                  <a:pt x="3926274" y="318540"/>
                </a:lnTo>
                <a:lnTo>
                  <a:pt x="3879984" y="302266"/>
                </a:lnTo>
                <a:lnTo>
                  <a:pt x="3833564" y="286405"/>
                </a:lnTo>
                <a:lnTo>
                  <a:pt x="3787019" y="270958"/>
                </a:lnTo>
                <a:lnTo>
                  <a:pt x="3740350" y="255925"/>
                </a:lnTo>
                <a:lnTo>
                  <a:pt x="3693561" y="241308"/>
                </a:lnTo>
                <a:lnTo>
                  <a:pt x="3646654" y="227108"/>
                </a:lnTo>
                <a:lnTo>
                  <a:pt x="3599632" y="213326"/>
                </a:lnTo>
                <a:lnTo>
                  <a:pt x="3552498" y="199964"/>
                </a:lnTo>
                <a:lnTo>
                  <a:pt x="3505255" y="187022"/>
                </a:lnTo>
                <a:lnTo>
                  <a:pt x="3457906" y="174502"/>
                </a:lnTo>
                <a:lnTo>
                  <a:pt x="3410453" y="162405"/>
                </a:lnTo>
                <a:lnTo>
                  <a:pt x="3362899" y="150732"/>
                </a:lnTo>
                <a:lnTo>
                  <a:pt x="3315247" y="139485"/>
                </a:lnTo>
                <a:lnTo>
                  <a:pt x="3267501" y="128663"/>
                </a:lnTo>
                <a:lnTo>
                  <a:pt x="3219662" y="118270"/>
                </a:lnTo>
                <a:lnTo>
                  <a:pt x="3171734" y="108306"/>
                </a:lnTo>
                <a:lnTo>
                  <a:pt x="3123719" y="98771"/>
                </a:lnTo>
                <a:lnTo>
                  <a:pt x="3075620" y="89668"/>
                </a:lnTo>
                <a:lnTo>
                  <a:pt x="3027441" y="80997"/>
                </a:lnTo>
                <a:lnTo>
                  <a:pt x="2979183" y="72760"/>
                </a:lnTo>
                <a:lnTo>
                  <a:pt x="2930850" y="64958"/>
                </a:lnTo>
                <a:lnTo>
                  <a:pt x="2882445" y="57592"/>
                </a:lnTo>
                <a:lnTo>
                  <a:pt x="2833970" y="50663"/>
                </a:lnTo>
                <a:lnTo>
                  <a:pt x="2785428" y="44172"/>
                </a:lnTo>
                <a:lnTo>
                  <a:pt x="2736822" y="38121"/>
                </a:lnTo>
                <a:lnTo>
                  <a:pt x="2688155" y="32511"/>
                </a:lnTo>
                <a:lnTo>
                  <a:pt x="2639430" y="27343"/>
                </a:lnTo>
                <a:lnTo>
                  <a:pt x="2590649" y="22617"/>
                </a:lnTo>
                <a:lnTo>
                  <a:pt x="2541816" y="18337"/>
                </a:lnTo>
                <a:lnTo>
                  <a:pt x="2492932" y="14501"/>
                </a:lnTo>
                <a:lnTo>
                  <a:pt x="2444002" y="11113"/>
                </a:lnTo>
                <a:lnTo>
                  <a:pt x="2395027" y="8172"/>
                </a:lnTo>
                <a:lnTo>
                  <a:pt x="2346012" y="5680"/>
                </a:lnTo>
                <a:lnTo>
                  <a:pt x="2296957" y="3639"/>
                </a:lnTo>
                <a:lnTo>
                  <a:pt x="2247867" y="2049"/>
                </a:lnTo>
                <a:lnTo>
                  <a:pt x="2198744" y="912"/>
                </a:lnTo>
                <a:lnTo>
                  <a:pt x="2149591" y="228"/>
                </a:lnTo>
                <a:lnTo>
                  <a:pt x="210041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92597" y="2432050"/>
            <a:ext cx="2712085" cy="2176145"/>
            <a:chOff x="5292597" y="2432050"/>
            <a:chExt cx="2712085" cy="2176145"/>
          </a:xfrm>
        </p:grpSpPr>
        <p:sp>
          <p:nvSpPr>
            <p:cNvPr id="4" name="object 4"/>
            <p:cNvSpPr/>
            <p:nvPr/>
          </p:nvSpPr>
          <p:spPr>
            <a:xfrm>
              <a:off x="6382130" y="4007738"/>
              <a:ext cx="1579245" cy="600710"/>
            </a:xfrm>
            <a:custGeom>
              <a:avLst/>
              <a:gdLst/>
              <a:ahLst/>
              <a:cxnLst/>
              <a:rect l="l" t="t" r="r" b="b"/>
              <a:pathLst>
                <a:path w="1579245" h="600710">
                  <a:moveTo>
                    <a:pt x="14478" y="0"/>
                  </a:moveTo>
                  <a:lnTo>
                    <a:pt x="0" y="40386"/>
                  </a:lnTo>
                  <a:lnTo>
                    <a:pt x="1564640" y="600202"/>
                  </a:lnTo>
                  <a:lnTo>
                    <a:pt x="1579118" y="559688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98947" y="2438400"/>
              <a:ext cx="2699385" cy="1125220"/>
            </a:xfrm>
            <a:custGeom>
              <a:avLst/>
              <a:gdLst/>
              <a:ahLst/>
              <a:cxnLst/>
              <a:rect l="l" t="t" r="r" b="b"/>
              <a:pathLst>
                <a:path w="2699384" h="1125220">
                  <a:moveTo>
                    <a:pt x="2511552" y="0"/>
                  </a:moveTo>
                  <a:lnTo>
                    <a:pt x="187451" y="0"/>
                  </a:ln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1"/>
                  </a:lnTo>
                  <a:lnTo>
                    <a:pt x="0" y="937260"/>
                  </a:lnTo>
                  <a:lnTo>
                    <a:pt x="6697" y="987084"/>
                  </a:lnTo>
                  <a:lnTo>
                    <a:pt x="25597" y="1031860"/>
                  </a:lnTo>
                  <a:lnTo>
                    <a:pt x="54911" y="1069800"/>
                  </a:lnTo>
                  <a:lnTo>
                    <a:pt x="92851" y="1099114"/>
                  </a:lnTo>
                  <a:lnTo>
                    <a:pt x="137627" y="1118014"/>
                  </a:lnTo>
                  <a:lnTo>
                    <a:pt x="187451" y="1124712"/>
                  </a:lnTo>
                  <a:lnTo>
                    <a:pt x="2511552" y="1124712"/>
                  </a:lnTo>
                  <a:lnTo>
                    <a:pt x="2561376" y="1118014"/>
                  </a:lnTo>
                  <a:lnTo>
                    <a:pt x="2606152" y="1099114"/>
                  </a:lnTo>
                  <a:lnTo>
                    <a:pt x="2644092" y="1069800"/>
                  </a:lnTo>
                  <a:lnTo>
                    <a:pt x="2673406" y="1031860"/>
                  </a:lnTo>
                  <a:lnTo>
                    <a:pt x="2692306" y="987084"/>
                  </a:lnTo>
                  <a:lnTo>
                    <a:pt x="2699004" y="937260"/>
                  </a:lnTo>
                  <a:lnTo>
                    <a:pt x="2699004" y="187451"/>
                  </a:lnTo>
                  <a:lnTo>
                    <a:pt x="2692306" y="137627"/>
                  </a:lnTo>
                  <a:lnTo>
                    <a:pt x="2673406" y="92851"/>
                  </a:lnTo>
                  <a:lnTo>
                    <a:pt x="2644092" y="54911"/>
                  </a:lnTo>
                  <a:lnTo>
                    <a:pt x="2606152" y="25597"/>
                  </a:lnTo>
                  <a:lnTo>
                    <a:pt x="2561376" y="6697"/>
                  </a:lnTo>
                  <a:lnTo>
                    <a:pt x="2511552" y="0"/>
                  </a:lnTo>
                  <a:close/>
                </a:path>
              </a:pathLst>
            </a:custGeom>
            <a:solidFill>
              <a:srgbClr val="A6A6A6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8947" y="2438400"/>
              <a:ext cx="2699385" cy="1125220"/>
            </a:xfrm>
            <a:custGeom>
              <a:avLst/>
              <a:gdLst/>
              <a:ahLst/>
              <a:cxnLst/>
              <a:rect l="l" t="t" r="r" b="b"/>
              <a:pathLst>
                <a:path w="2699384" h="1125220">
                  <a:moveTo>
                    <a:pt x="0" y="187451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2511552" y="0"/>
                  </a:lnTo>
                  <a:lnTo>
                    <a:pt x="2561376" y="6697"/>
                  </a:lnTo>
                  <a:lnTo>
                    <a:pt x="2606152" y="25597"/>
                  </a:lnTo>
                  <a:lnTo>
                    <a:pt x="2644092" y="54911"/>
                  </a:lnTo>
                  <a:lnTo>
                    <a:pt x="2673406" y="92851"/>
                  </a:lnTo>
                  <a:lnTo>
                    <a:pt x="2692306" y="137627"/>
                  </a:lnTo>
                  <a:lnTo>
                    <a:pt x="2699004" y="187451"/>
                  </a:lnTo>
                  <a:lnTo>
                    <a:pt x="2699004" y="937260"/>
                  </a:lnTo>
                  <a:lnTo>
                    <a:pt x="2692306" y="987084"/>
                  </a:lnTo>
                  <a:lnTo>
                    <a:pt x="2673406" y="1031860"/>
                  </a:lnTo>
                  <a:lnTo>
                    <a:pt x="2644092" y="1069800"/>
                  </a:lnTo>
                  <a:lnTo>
                    <a:pt x="2606152" y="1099114"/>
                  </a:lnTo>
                  <a:lnTo>
                    <a:pt x="2561376" y="1118014"/>
                  </a:lnTo>
                  <a:lnTo>
                    <a:pt x="2511552" y="1124712"/>
                  </a:lnTo>
                  <a:lnTo>
                    <a:pt x="187451" y="1124712"/>
                  </a:lnTo>
                  <a:lnTo>
                    <a:pt x="137627" y="1118014"/>
                  </a:lnTo>
                  <a:lnTo>
                    <a:pt x="92851" y="1099114"/>
                  </a:lnTo>
                  <a:lnTo>
                    <a:pt x="54911" y="1069800"/>
                  </a:lnTo>
                  <a:lnTo>
                    <a:pt x="25597" y="1031860"/>
                  </a:lnTo>
                  <a:lnTo>
                    <a:pt x="6697" y="987084"/>
                  </a:lnTo>
                  <a:lnTo>
                    <a:pt x="0" y="937260"/>
                  </a:lnTo>
                  <a:lnTo>
                    <a:pt x="0" y="187451"/>
                  </a:lnTo>
                  <a:close/>
                </a:path>
              </a:pathLst>
            </a:custGeom>
            <a:ln w="1270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74060" y="952627"/>
            <a:ext cx="2031364" cy="150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  <a:tabLst>
                <a:tab pos="676910" algn="l"/>
                <a:tab pos="1756410" algn="l"/>
              </a:tabLst>
            </a:pPr>
            <a:r>
              <a:rPr sz="3600" b="1" u="heavy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sz="3600" b="1" u="heavy" spc="-80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01	</a:t>
            </a:r>
            <a:endParaRPr sz="3600">
              <a:latin typeface="Segoe UI"/>
              <a:cs typeface="Segoe UI"/>
            </a:endParaRPr>
          </a:p>
          <a:p>
            <a:pPr marL="12700" marR="5080" indent="5080" algn="ctr">
              <a:lnSpc>
                <a:spcPct val="100000"/>
              </a:lnSpc>
              <a:spcBef>
                <a:spcPts val="1550"/>
              </a:spcBef>
            </a:pPr>
            <a:r>
              <a:rPr sz="1600" spc="-10" dirty="0">
                <a:latin typeface="Calibri"/>
                <a:cs typeface="Calibri"/>
              </a:rPr>
              <a:t>Protección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conservación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10" dirty="0">
                <a:latin typeface="Calibri"/>
                <a:cs typeface="Calibri"/>
              </a:rPr>
              <a:t> fuentes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hídricas.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7002" y="2718638"/>
            <a:ext cx="2344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2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665" y="1219200"/>
            <a:ext cx="492443" cy="5189263"/>
          </a:xfrm>
          <a:prstGeom prst="rect">
            <a:avLst/>
          </a:prstGeom>
        </p:spPr>
        <p:txBody>
          <a:bodyPr vert="vert270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200" b="1" spc="-5" dirty="0">
                <a:solidFill>
                  <a:srgbClr val="7E7E7E"/>
                </a:solidFill>
                <a:latin typeface="Segoe UI"/>
                <a:cs typeface="Segoe UI"/>
              </a:rPr>
              <a:t>BENEFICIOS</a:t>
            </a:r>
            <a:r>
              <a:rPr sz="3200" b="1" spc="-50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7E7E7E"/>
                </a:solidFill>
                <a:latin typeface="Segoe UI"/>
                <a:cs typeface="Segoe UI"/>
              </a:rPr>
              <a:t>DE</a:t>
            </a:r>
            <a:r>
              <a:rPr sz="3200" b="1" spc="-20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3200" b="1" spc="20" dirty="0">
                <a:solidFill>
                  <a:srgbClr val="7E7E7E"/>
                </a:solidFill>
                <a:latin typeface="Segoe UI"/>
                <a:cs typeface="Segoe UI"/>
              </a:rPr>
              <a:t>LAS</a:t>
            </a:r>
            <a:r>
              <a:rPr sz="3200" b="1" spc="-10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7E7E7E"/>
                </a:solidFill>
                <a:latin typeface="Segoe UI"/>
                <a:cs typeface="Segoe UI"/>
              </a:rPr>
              <a:t>BPG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22069" y="3542561"/>
            <a:ext cx="3972560" cy="2496820"/>
          </a:xfrm>
          <a:custGeom>
            <a:avLst/>
            <a:gdLst/>
            <a:ahLst/>
            <a:cxnLst/>
            <a:rect l="l" t="t" r="r" b="b"/>
            <a:pathLst>
              <a:path w="3972560" h="2496820">
                <a:moveTo>
                  <a:pt x="2100343" y="0"/>
                </a:moveTo>
                <a:lnTo>
                  <a:pt x="2051140" y="227"/>
                </a:lnTo>
                <a:lnTo>
                  <a:pt x="2001916" y="913"/>
                </a:lnTo>
                <a:lnTo>
                  <a:pt x="1952674" y="2056"/>
                </a:lnTo>
                <a:lnTo>
                  <a:pt x="1903415" y="3659"/>
                </a:lnTo>
                <a:lnTo>
                  <a:pt x="1854143" y="5723"/>
                </a:lnTo>
                <a:lnTo>
                  <a:pt x="1804861" y="8249"/>
                </a:lnTo>
                <a:lnTo>
                  <a:pt x="1755572" y="11239"/>
                </a:lnTo>
                <a:lnTo>
                  <a:pt x="1706278" y="14692"/>
                </a:lnTo>
                <a:lnTo>
                  <a:pt x="1656982" y="18612"/>
                </a:lnTo>
                <a:lnTo>
                  <a:pt x="1607687" y="22998"/>
                </a:lnTo>
                <a:lnTo>
                  <a:pt x="1558396" y="27852"/>
                </a:lnTo>
                <a:lnTo>
                  <a:pt x="1509111" y="33175"/>
                </a:lnTo>
                <a:lnTo>
                  <a:pt x="1459836" y="38968"/>
                </a:lnTo>
                <a:lnTo>
                  <a:pt x="1410574" y="45233"/>
                </a:lnTo>
                <a:lnTo>
                  <a:pt x="1361326" y="51971"/>
                </a:lnTo>
                <a:lnTo>
                  <a:pt x="1312096" y="59183"/>
                </a:lnTo>
                <a:lnTo>
                  <a:pt x="1262888" y="66869"/>
                </a:lnTo>
                <a:lnTo>
                  <a:pt x="1213702" y="75032"/>
                </a:lnTo>
                <a:lnTo>
                  <a:pt x="1164544" y="83673"/>
                </a:lnTo>
                <a:lnTo>
                  <a:pt x="1115414" y="92792"/>
                </a:lnTo>
                <a:lnTo>
                  <a:pt x="1066317" y="102390"/>
                </a:lnTo>
                <a:lnTo>
                  <a:pt x="1017254" y="112470"/>
                </a:lnTo>
                <a:lnTo>
                  <a:pt x="968229" y="123032"/>
                </a:lnTo>
                <a:lnTo>
                  <a:pt x="919245" y="134078"/>
                </a:lnTo>
                <a:lnTo>
                  <a:pt x="870304" y="145608"/>
                </a:lnTo>
                <a:lnTo>
                  <a:pt x="821409" y="157624"/>
                </a:lnTo>
                <a:lnTo>
                  <a:pt x="772563" y="170126"/>
                </a:lnTo>
                <a:lnTo>
                  <a:pt x="723769" y="183117"/>
                </a:lnTo>
                <a:lnTo>
                  <a:pt x="675030" y="196597"/>
                </a:lnTo>
                <a:lnTo>
                  <a:pt x="626348" y="210568"/>
                </a:lnTo>
                <a:lnTo>
                  <a:pt x="577727" y="225030"/>
                </a:lnTo>
                <a:lnTo>
                  <a:pt x="529168" y="239986"/>
                </a:lnTo>
                <a:lnTo>
                  <a:pt x="480676" y="255435"/>
                </a:lnTo>
                <a:lnTo>
                  <a:pt x="432252" y="271380"/>
                </a:lnTo>
                <a:lnTo>
                  <a:pt x="383900" y="287821"/>
                </a:lnTo>
                <a:lnTo>
                  <a:pt x="335622" y="304760"/>
                </a:lnTo>
                <a:lnTo>
                  <a:pt x="287422" y="322197"/>
                </a:lnTo>
                <a:lnTo>
                  <a:pt x="239301" y="340135"/>
                </a:lnTo>
                <a:lnTo>
                  <a:pt x="191264" y="358573"/>
                </a:lnTo>
                <a:lnTo>
                  <a:pt x="143312" y="377514"/>
                </a:lnTo>
                <a:lnTo>
                  <a:pt x="95449" y="396959"/>
                </a:lnTo>
                <a:lnTo>
                  <a:pt x="47677" y="416909"/>
                </a:lnTo>
                <a:lnTo>
                  <a:pt x="0" y="437364"/>
                </a:lnTo>
                <a:lnTo>
                  <a:pt x="942975" y="2496682"/>
                </a:lnTo>
                <a:lnTo>
                  <a:pt x="990804" y="2477158"/>
                </a:lnTo>
                <a:lnTo>
                  <a:pt x="1038794" y="2458483"/>
                </a:lnTo>
                <a:lnTo>
                  <a:pt x="1086936" y="2440654"/>
                </a:lnTo>
                <a:lnTo>
                  <a:pt x="1135221" y="2423666"/>
                </a:lnTo>
                <a:lnTo>
                  <a:pt x="1183641" y="2407518"/>
                </a:lnTo>
                <a:lnTo>
                  <a:pt x="1232186" y="2392204"/>
                </a:lnTo>
                <a:lnTo>
                  <a:pt x="1280849" y="2377723"/>
                </a:lnTo>
                <a:lnTo>
                  <a:pt x="1329621" y="2364070"/>
                </a:lnTo>
                <a:lnTo>
                  <a:pt x="1378493" y="2351243"/>
                </a:lnTo>
                <a:lnTo>
                  <a:pt x="1427456" y="2339237"/>
                </a:lnTo>
                <a:lnTo>
                  <a:pt x="1476502" y="2328050"/>
                </a:lnTo>
                <a:lnTo>
                  <a:pt x="1525622" y="2317679"/>
                </a:lnTo>
                <a:lnTo>
                  <a:pt x="1574808" y="2308119"/>
                </a:lnTo>
                <a:lnTo>
                  <a:pt x="1624051" y="2299368"/>
                </a:lnTo>
                <a:lnTo>
                  <a:pt x="1673342" y="2291422"/>
                </a:lnTo>
                <a:lnTo>
                  <a:pt x="1722673" y="2284278"/>
                </a:lnTo>
                <a:lnTo>
                  <a:pt x="1772036" y="2277932"/>
                </a:lnTo>
                <a:lnTo>
                  <a:pt x="1821420" y="2272382"/>
                </a:lnTo>
                <a:lnTo>
                  <a:pt x="1870819" y="2267624"/>
                </a:lnTo>
                <a:lnTo>
                  <a:pt x="1920223" y="2263654"/>
                </a:lnTo>
                <a:lnTo>
                  <a:pt x="1969624" y="2260469"/>
                </a:lnTo>
                <a:lnTo>
                  <a:pt x="2019013" y="2258066"/>
                </a:lnTo>
                <a:lnTo>
                  <a:pt x="2068381" y="2256441"/>
                </a:lnTo>
                <a:lnTo>
                  <a:pt x="2117720" y="2255592"/>
                </a:lnTo>
                <a:lnTo>
                  <a:pt x="2167022" y="2255514"/>
                </a:lnTo>
                <a:lnTo>
                  <a:pt x="2216276" y="2256205"/>
                </a:lnTo>
                <a:lnTo>
                  <a:pt x="2265476" y="2257660"/>
                </a:lnTo>
                <a:lnTo>
                  <a:pt x="2314613" y="2259878"/>
                </a:lnTo>
                <a:lnTo>
                  <a:pt x="2363677" y="2262854"/>
                </a:lnTo>
                <a:lnTo>
                  <a:pt x="2412660" y="2266585"/>
                </a:lnTo>
                <a:lnTo>
                  <a:pt x="2461554" y="2271067"/>
                </a:lnTo>
                <a:lnTo>
                  <a:pt x="2510350" y="2276298"/>
                </a:lnTo>
                <a:lnTo>
                  <a:pt x="2559039" y="2282274"/>
                </a:lnTo>
                <a:lnTo>
                  <a:pt x="2607613" y="2288992"/>
                </a:lnTo>
                <a:lnTo>
                  <a:pt x="2656062" y="2296448"/>
                </a:lnTo>
                <a:lnTo>
                  <a:pt x="2704380" y="2304638"/>
                </a:lnTo>
                <a:lnTo>
                  <a:pt x="2752556" y="2313561"/>
                </a:lnTo>
                <a:lnTo>
                  <a:pt x="2800582" y="2323211"/>
                </a:lnTo>
                <a:lnTo>
                  <a:pt x="2848450" y="2333587"/>
                </a:lnTo>
                <a:lnTo>
                  <a:pt x="2896151" y="2344684"/>
                </a:lnTo>
                <a:lnTo>
                  <a:pt x="2943676" y="2356500"/>
                </a:lnTo>
                <a:lnTo>
                  <a:pt x="2991017" y="2369030"/>
                </a:lnTo>
                <a:lnTo>
                  <a:pt x="3038165" y="2382272"/>
                </a:lnTo>
                <a:lnTo>
                  <a:pt x="3085112" y="2396222"/>
                </a:lnTo>
                <a:lnTo>
                  <a:pt x="3131848" y="2410877"/>
                </a:lnTo>
                <a:lnTo>
                  <a:pt x="3178366" y="2426233"/>
                </a:lnTo>
                <a:lnTo>
                  <a:pt x="3224657" y="2442287"/>
                </a:lnTo>
                <a:lnTo>
                  <a:pt x="3972305" y="335129"/>
                </a:lnTo>
                <a:lnTo>
                  <a:pt x="3926147" y="318449"/>
                </a:lnTo>
                <a:lnTo>
                  <a:pt x="3879857" y="302180"/>
                </a:lnTo>
                <a:lnTo>
                  <a:pt x="3833438" y="286324"/>
                </a:lnTo>
                <a:lnTo>
                  <a:pt x="3786893" y="270881"/>
                </a:lnTo>
                <a:lnTo>
                  <a:pt x="3740224" y="255852"/>
                </a:lnTo>
                <a:lnTo>
                  <a:pt x="3693436" y="241239"/>
                </a:lnTo>
                <a:lnTo>
                  <a:pt x="3646529" y="227043"/>
                </a:lnTo>
                <a:lnTo>
                  <a:pt x="3599508" y="213265"/>
                </a:lnTo>
                <a:lnTo>
                  <a:pt x="3552375" y="199906"/>
                </a:lnTo>
                <a:lnTo>
                  <a:pt x="3505133" y="186968"/>
                </a:lnTo>
                <a:lnTo>
                  <a:pt x="3457785" y="174451"/>
                </a:lnTo>
                <a:lnTo>
                  <a:pt x="3410333" y="162358"/>
                </a:lnTo>
                <a:lnTo>
                  <a:pt x="3362780" y="150688"/>
                </a:lnTo>
                <a:lnTo>
                  <a:pt x="3315130" y="139443"/>
                </a:lnTo>
                <a:lnTo>
                  <a:pt x="3267385" y="128625"/>
                </a:lnTo>
                <a:lnTo>
                  <a:pt x="3219547" y="118235"/>
                </a:lnTo>
                <a:lnTo>
                  <a:pt x="3171621" y="108273"/>
                </a:lnTo>
                <a:lnTo>
                  <a:pt x="3123607" y="98741"/>
                </a:lnTo>
                <a:lnTo>
                  <a:pt x="3075510" y="89641"/>
                </a:lnTo>
                <a:lnTo>
                  <a:pt x="3027333" y="80973"/>
                </a:lnTo>
                <a:lnTo>
                  <a:pt x="2979077" y="72738"/>
                </a:lnTo>
                <a:lnTo>
                  <a:pt x="2930745" y="64938"/>
                </a:lnTo>
                <a:lnTo>
                  <a:pt x="2882342" y="57574"/>
                </a:lnTo>
                <a:lnTo>
                  <a:pt x="2833869" y="50647"/>
                </a:lnTo>
                <a:lnTo>
                  <a:pt x="2785329" y="44158"/>
                </a:lnTo>
                <a:lnTo>
                  <a:pt x="2736725" y="38109"/>
                </a:lnTo>
                <a:lnTo>
                  <a:pt x="2688060" y="32500"/>
                </a:lnTo>
                <a:lnTo>
                  <a:pt x="2639337" y="27333"/>
                </a:lnTo>
                <a:lnTo>
                  <a:pt x="2590558" y="22610"/>
                </a:lnTo>
                <a:lnTo>
                  <a:pt x="2541727" y="18330"/>
                </a:lnTo>
                <a:lnTo>
                  <a:pt x="2492846" y="14496"/>
                </a:lnTo>
                <a:lnTo>
                  <a:pt x="2443918" y="11108"/>
                </a:lnTo>
                <a:lnTo>
                  <a:pt x="2394946" y="8169"/>
                </a:lnTo>
                <a:lnTo>
                  <a:pt x="2345932" y="5678"/>
                </a:lnTo>
                <a:lnTo>
                  <a:pt x="2296880" y="3637"/>
                </a:lnTo>
                <a:lnTo>
                  <a:pt x="2247792" y="2048"/>
                </a:lnTo>
                <a:lnTo>
                  <a:pt x="2198671" y="911"/>
                </a:lnTo>
                <a:lnTo>
                  <a:pt x="2149521" y="228"/>
                </a:lnTo>
                <a:lnTo>
                  <a:pt x="2100343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56051" y="3657041"/>
            <a:ext cx="1686560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4995" algn="l"/>
                <a:tab pos="1673225" algn="l"/>
              </a:tabLst>
            </a:pPr>
            <a:r>
              <a:rPr sz="3600" b="1" u="heavy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sz="3600" b="1" u="heavy" spc="-80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02	</a:t>
            </a:r>
            <a:endParaRPr sz="3600">
              <a:latin typeface="Segoe UI"/>
              <a:cs typeface="Segoe UI"/>
            </a:endParaRPr>
          </a:p>
          <a:p>
            <a:pPr marL="243204">
              <a:lnSpc>
                <a:spcPct val="100000"/>
              </a:lnSpc>
              <a:spcBef>
                <a:spcPts val="1555"/>
              </a:spcBef>
            </a:pPr>
            <a:r>
              <a:rPr sz="1600" spc="-10" dirty="0">
                <a:latin typeface="Calibri"/>
                <a:cs typeface="Calibri"/>
              </a:rPr>
              <a:t>Bienestar</a:t>
            </a:r>
            <a:r>
              <a:rPr sz="1600" spc="-5" dirty="0">
                <a:latin typeface="Calibri"/>
                <a:cs typeface="Calibri"/>
              </a:rPr>
              <a:t> animal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71918" y="801266"/>
            <a:ext cx="3972560" cy="2496820"/>
          </a:xfrm>
          <a:custGeom>
            <a:avLst/>
            <a:gdLst/>
            <a:ahLst/>
            <a:cxnLst/>
            <a:rect l="l" t="t" r="r" b="b"/>
            <a:pathLst>
              <a:path w="3972559" h="2496820">
                <a:moveTo>
                  <a:pt x="2100297" y="0"/>
                </a:moveTo>
                <a:lnTo>
                  <a:pt x="2051094" y="227"/>
                </a:lnTo>
                <a:lnTo>
                  <a:pt x="2001869" y="913"/>
                </a:lnTo>
                <a:lnTo>
                  <a:pt x="1952625" y="2056"/>
                </a:lnTo>
                <a:lnTo>
                  <a:pt x="1903365" y="3659"/>
                </a:lnTo>
                <a:lnTo>
                  <a:pt x="1854092" y="5723"/>
                </a:lnTo>
                <a:lnTo>
                  <a:pt x="1804809" y="8249"/>
                </a:lnTo>
                <a:lnTo>
                  <a:pt x="1755519" y="11239"/>
                </a:lnTo>
                <a:lnTo>
                  <a:pt x="1706224" y="14692"/>
                </a:lnTo>
                <a:lnTo>
                  <a:pt x="1656928" y="18612"/>
                </a:lnTo>
                <a:lnTo>
                  <a:pt x="1607632" y="22998"/>
                </a:lnTo>
                <a:lnTo>
                  <a:pt x="1558340" y="27852"/>
                </a:lnTo>
                <a:lnTo>
                  <a:pt x="1509056" y="33175"/>
                </a:lnTo>
                <a:lnTo>
                  <a:pt x="1459780" y="38968"/>
                </a:lnTo>
                <a:lnTo>
                  <a:pt x="1410517" y="45233"/>
                </a:lnTo>
                <a:lnTo>
                  <a:pt x="1361270" y="51971"/>
                </a:lnTo>
                <a:lnTo>
                  <a:pt x="1312040" y="59183"/>
                </a:lnTo>
                <a:lnTo>
                  <a:pt x="1262831" y="66869"/>
                </a:lnTo>
                <a:lnTo>
                  <a:pt x="1213646" y="75032"/>
                </a:lnTo>
                <a:lnTo>
                  <a:pt x="1164488" y="83673"/>
                </a:lnTo>
                <a:lnTo>
                  <a:pt x="1115359" y="92792"/>
                </a:lnTo>
                <a:lnTo>
                  <a:pt x="1066262" y="102390"/>
                </a:lnTo>
                <a:lnTo>
                  <a:pt x="1017200" y="112470"/>
                </a:lnTo>
                <a:lnTo>
                  <a:pt x="968176" y="123032"/>
                </a:lnTo>
                <a:lnTo>
                  <a:pt x="919193" y="134078"/>
                </a:lnTo>
                <a:lnTo>
                  <a:pt x="870253" y="145608"/>
                </a:lnTo>
                <a:lnTo>
                  <a:pt x="821359" y="157624"/>
                </a:lnTo>
                <a:lnTo>
                  <a:pt x="772515" y="170126"/>
                </a:lnTo>
                <a:lnTo>
                  <a:pt x="723723" y="183117"/>
                </a:lnTo>
                <a:lnTo>
                  <a:pt x="674985" y="196597"/>
                </a:lnTo>
                <a:lnTo>
                  <a:pt x="626305" y="210568"/>
                </a:lnTo>
                <a:lnTo>
                  <a:pt x="577686" y="225030"/>
                </a:lnTo>
                <a:lnTo>
                  <a:pt x="529130" y="239986"/>
                </a:lnTo>
                <a:lnTo>
                  <a:pt x="480640" y="255435"/>
                </a:lnTo>
                <a:lnTo>
                  <a:pt x="432219" y="271380"/>
                </a:lnTo>
                <a:lnTo>
                  <a:pt x="383870" y="287821"/>
                </a:lnTo>
                <a:lnTo>
                  <a:pt x="335595" y="304760"/>
                </a:lnTo>
                <a:lnTo>
                  <a:pt x="287398" y="322197"/>
                </a:lnTo>
                <a:lnTo>
                  <a:pt x="239281" y="340135"/>
                </a:lnTo>
                <a:lnTo>
                  <a:pt x="191247" y="358573"/>
                </a:lnTo>
                <a:lnTo>
                  <a:pt x="143299" y="377514"/>
                </a:lnTo>
                <a:lnTo>
                  <a:pt x="95440" y="396959"/>
                </a:lnTo>
                <a:lnTo>
                  <a:pt x="47673" y="416909"/>
                </a:lnTo>
                <a:lnTo>
                  <a:pt x="0" y="437364"/>
                </a:lnTo>
                <a:lnTo>
                  <a:pt x="942848" y="2496669"/>
                </a:lnTo>
                <a:lnTo>
                  <a:pt x="990685" y="2477145"/>
                </a:lnTo>
                <a:lnTo>
                  <a:pt x="1038682" y="2458469"/>
                </a:lnTo>
                <a:lnTo>
                  <a:pt x="1086830" y="2440639"/>
                </a:lnTo>
                <a:lnTo>
                  <a:pt x="1135121" y="2423650"/>
                </a:lnTo>
                <a:lnTo>
                  <a:pt x="1183546" y="2407501"/>
                </a:lnTo>
                <a:lnTo>
                  <a:pt x="1232097" y="2392186"/>
                </a:lnTo>
                <a:lnTo>
                  <a:pt x="1280764" y="2377704"/>
                </a:lnTo>
                <a:lnTo>
                  <a:pt x="1329539" y="2364050"/>
                </a:lnTo>
                <a:lnTo>
                  <a:pt x="1378414" y="2351222"/>
                </a:lnTo>
                <a:lnTo>
                  <a:pt x="1427380" y="2339216"/>
                </a:lnTo>
                <a:lnTo>
                  <a:pt x="1476429" y="2328028"/>
                </a:lnTo>
                <a:lnTo>
                  <a:pt x="1525551" y="2317656"/>
                </a:lnTo>
                <a:lnTo>
                  <a:pt x="1574739" y="2308095"/>
                </a:lnTo>
                <a:lnTo>
                  <a:pt x="1623983" y="2299344"/>
                </a:lnTo>
                <a:lnTo>
                  <a:pt x="1673276" y="2291397"/>
                </a:lnTo>
                <a:lnTo>
                  <a:pt x="1722608" y="2284252"/>
                </a:lnTo>
                <a:lnTo>
                  <a:pt x="1771971" y="2277906"/>
                </a:lnTo>
                <a:lnTo>
                  <a:pt x="1821356" y="2272356"/>
                </a:lnTo>
                <a:lnTo>
                  <a:pt x="1870755" y="2267597"/>
                </a:lnTo>
                <a:lnTo>
                  <a:pt x="1920159" y="2263627"/>
                </a:lnTo>
                <a:lnTo>
                  <a:pt x="1969560" y="2260442"/>
                </a:lnTo>
                <a:lnTo>
                  <a:pt x="2018949" y="2258039"/>
                </a:lnTo>
                <a:lnTo>
                  <a:pt x="2068317" y="2256414"/>
                </a:lnTo>
                <a:lnTo>
                  <a:pt x="2117657" y="2255565"/>
                </a:lnTo>
                <a:lnTo>
                  <a:pt x="2166958" y="2255487"/>
                </a:lnTo>
                <a:lnTo>
                  <a:pt x="2216213" y="2256179"/>
                </a:lnTo>
                <a:lnTo>
                  <a:pt x="2265413" y="2257635"/>
                </a:lnTo>
                <a:lnTo>
                  <a:pt x="2314550" y="2259853"/>
                </a:lnTo>
                <a:lnTo>
                  <a:pt x="2363614" y="2262830"/>
                </a:lnTo>
                <a:lnTo>
                  <a:pt x="2412598" y="2266562"/>
                </a:lnTo>
                <a:lnTo>
                  <a:pt x="2461493" y="2271046"/>
                </a:lnTo>
                <a:lnTo>
                  <a:pt x="2510289" y="2276278"/>
                </a:lnTo>
                <a:lnTo>
                  <a:pt x="2558980" y="2282255"/>
                </a:lnTo>
                <a:lnTo>
                  <a:pt x="2607555" y="2288975"/>
                </a:lnTo>
                <a:lnTo>
                  <a:pt x="2656006" y="2296433"/>
                </a:lnTo>
                <a:lnTo>
                  <a:pt x="2704326" y="2304625"/>
                </a:lnTo>
                <a:lnTo>
                  <a:pt x="2752504" y="2313550"/>
                </a:lnTo>
                <a:lnTo>
                  <a:pt x="2800533" y="2323203"/>
                </a:lnTo>
                <a:lnTo>
                  <a:pt x="2848405" y="2333582"/>
                </a:lnTo>
                <a:lnTo>
                  <a:pt x="2896109" y="2344682"/>
                </a:lnTo>
                <a:lnTo>
                  <a:pt x="2943639" y="2356501"/>
                </a:lnTo>
                <a:lnTo>
                  <a:pt x="2990984" y="2369034"/>
                </a:lnTo>
                <a:lnTo>
                  <a:pt x="3038138" y="2382280"/>
                </a:lnTo>
                <a:lnTo>
                  <a:pt x="3085090" y="2396234"/>
                </a:lnTo>
                <a:lnTo>
                  <a:pt x="3131833" y="2410893"/>
                </a:lnTo>
                <a:lnTo>
                  <a:pt x="3178358" y="2426254"/>
                </a:lnTo>
                <a:lnTo>
                  <a:pt x="3224656" y="2442313"/>
                </a:lnTo>
                <a:lnTo>
                  <a:pt x="3972305" y="335129"/>
                </a:lnTo>
                <a:lnTo>
                  <a:pt x="3926147" y="318449"/>
                </a:lnTo>
                <a:lnTo>
                  <a:pt x="3879857" y="302180"/>
                </a:lnTo>
                <a:lnTo>
                  <a:pt x="3833437" y="286324"/>
                </a:lnTo>
                <a:lnTo>
                  <a:pt x="3786892" y="270881"/>
                </a:lnTo>
                <a:lnTo>
                  <a:pt x="3740223" y="255852"/>
                </a:lnTo>
                <a:lnTo>
                  <a:pt x="3693434" y="241239"/>
                </a:lnTo>
                <a:lnTo>
                  <a:pt x="3646527" y="227043"/>
                </a:lnTo>
                <a:lnTo>
                  <a:pt x="3599505" y="213265"/>
                </a:lnTo>
                <a:lnTo>
                  <a:pt x="3552371" y="199906"/>
                </a:lnTo>
                <a:lnTo>
                  <a:pt x="3505128" y="186968"/>
                </a:lnTo>
                <a:lnTo>
                  <a:pt x="3457779" y="174451"/>
                </a:lnTo>
                <a:lnTo>
                  <a:pt x="3410326" y="162358"/>
                </a:lnTo>
                <a:lnTo>
                  <a:pt x="3362772" y="150688"/>
                </a:lnTo>
                <a:lnTo>
                  <a:pt x="3315121" y="139443"/>
                </a:lnTo>
                <a:lnTo>
                  <a:pt x="3267374" y="128625"/>
                </a:lnTo>
                <a:lnTo>
                  <a:pt x="3219536" y="118235"/>
                </a:lnTo>
                <a:lnTo>
                  <a:pt x="3171608" y="108273"/>
                </a:lnTo>
                <a:lnTo>
                  <a:pt x="3123593" y="98741"/>
                </a:lnTo>
                <a:lnTo>
                  <a:pt x="3075495" y="89641"/>
                </a:lnTo>
                <a:lnTo>
                  <a:pt x="3027315" y="80973"/>
                </a:lnTo>
                <a:lnTo>
                  <a:pt x="2979058" y="72738"/>
                </a:lnTo>
                <a:lnTo>
                  <a:pt x="2930725" y="64938"/>
                </a:lnTo>
                <a:lnTo>
                  <a:pt x="2882320" y="57574"/>
                </a:lnTo>
                <a:lnTo>
                  <a:pt x="2833846" y="50647"/>
                </a:lnTo>
                <a:lnTo>
                  <a:pt x="2785304" y="44158"/>
                </a:lnTo>
                <a:lnTo>
                  <a:pt x="2736699" y="38109"/>
                </a:lnTo>
                <a:lnTo>
                  <a:pt x="2688033" y="32500"/>
                </a:lnTo>
                <a:lnTo>
                  <a:pt x="2639308" y="27333"/>
                </a:lnTo>
                <a:lnTo>
                  <a:pt x="2590528" y="22610"/>
                </a:lnTo>
                <a:lnTo>
                  <a:pt x="2541695" y="18330"/>
                </a:lnTo>
                <a:lnTo>
                  <a:pt x="2492812" y="14496"/>
                </a:lnTo>
                <a:lnTo>
                  <a:pt x="2443883" y="11108"/>
                </a:lnTo>
                <a:lnTo>
                  <a:pt x="2394909" y="8169"/>
                </a:lnTo>
                <a:lnTo>
                  <a:pt x="2345894" y="5678"/>
                </a:lnTo>
                <a:lnTo>
                  <a:pt x="2296840" y="3637"/>
                </a:lnTo>
                <a:lnTo>
                  <a:pt x="2247751" y="2048"/>
                </a:lnTo>
                <a:lnTo>
                  <a:pt x="2198629" y="911"/>
                </a:lnTo>
                <a:lnTo>
                  <a:pt x="2149477" y="228"/>
                </a:lnTo>
                <a:lnTo>
                  <a:pt x="2100297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605519" y="915670"/>
            <a:ext cx="16884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6265" algn="l"/>
                <a:tab pos="1675130" algn="l"/>
              </a:tabLst>
            </a:pPr>
            <a:r>
              <a:rPr b="1" u="heavy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b="1" u="heavy" spc="-80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03	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36940" y="1661541"/>
            <a:ext cx="20078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Se </a:t>
            </a:r>
            <a:r>
              <a:rPr sz="1600" spc="-15" dirty="0">
                <a:latin typeface="Calibri"/>
                <a:cs typeface="Calibri"/>
              </a:rPr>
              <a:t>genera </a:t>
            </a:r>
            <a:r>
              <a:rPr sz="1600" spc="-5" dirty="0">
                <a:latin typeface="Calibri"/>
                <a:cs typeface="Calibri"/>
              </a:rPr>
              <a:t>un cambio </a:t>
            </a:r>
            <a:r>
              <a:rPr sz="1600" spc="-10" dirty="0">
                <a:latin typeface="Calibri"/>
                <a:cs typeface="Calibri"/>
              </a:rPr>
              <a:t>de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cultura ambiental </a:t>
            </a:r>
            <a:r>
              <a:rPr sz="1600" spc="-5" dirty="0">
                <a:latin typeface="Calibri"/>
                <a:cs typeface="Calibri"/>
              </a:rPr>
              <a:t>en los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ganaderos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71867" y="3492142"/>
            <a:ext cx="3972560" cy="2496820"/>
          </a:xfrm>
          <a:custGeom>
            <a:avLst/>
            <a:gdLst/>
            <a:ahLst/>
            <a:cxnLst/>
            <a:rect l="l" t="t" r="r" b="b"/>
            <a:pathLst>
              <a:path w="3972559" h="2496820">
                <a:moveTo>
                  <a:pt x="2100411" y="0"/>
                </a:moveTo>
                <a:lnTo>
                  <a:pt x="2051206" y="227"/>
                </a:lnTo>
                <a:lnTo>
                  <a:pt x="2001980" y="913"/>
                </a:lnTo>
                <a:lnTo>
                  <a:pt x="1952735" y="2056"/>
                </a:lnTo>
                <a:lnTo>
                  <a:pt x="1903474" y="3659"/>
                </a:lnTo>
                <a:lnTo>
                  <a:pt x="1854200" y="5723"/>
                </a:lnTo>
                <a:lnTo>
                  <a:pt x="1804916" y="8249"/>
                </a:lnTo>
                <a:lnTo>
                  <a:pt x="1755624" y="11239"/>
                </a:lnTo>
                <a:lnTo>
                  <a:pt x="1706327" y="14692"/>
                </a:lnTo>
                <a:lnTo>
                  <a:pt x="1657029" y="18612"/>
                </a:lnTo>
                <a:lnTo>
                  <a:pt x="1607732" y="22998"/>
                </a:lnTo>
                <a:lnTo>
                  <a:pt x="1558439" y="27852"/>
                </a:lnTo>
                <a:lnTo>
                  <a:pt x="1509152" y="33175"/>
                </a:lnTo>
                <a:lnTo>
                  <a:pt x="1459875" y="38968"/>
                </a:lnTo>
                <a:lnTo>
                  <a:pt x="1410610" y="45233"/>
                </a:lnTo>
                <a:lnTo>
                  <a:pt x="1361360" y="51971"/>
                </a:lnTo>
                <a:lnTo>
                  <a:pt x="1312129" y="59183"/>
                </a:lnTo>
                <a:lnTo>
                  <a:pt x="1262918" y="66869"/>
                </a:lnTo>
                <a:lnTo>
                  <a:pt x="1213731" y="75032"/>
                </a:lnTo>
                <a:lnTo>
                  <a:pt x="1164570" y="83673"/>
                </a:lnTo>
                <a:lnTo>
                  <a:pt x="1115438" y="92792"/>
                </a:lnTo>
                <a:lnTo>
                  <a:pt x="1066339" y="102390"/>
                </a:lnTo>
                <a:lnTo>
                  <a:pt x="1017275" y="112470"/>
                </a:lnTo>
                <a:lnTo>
                  <a:pt x="968248" y="123032"/>
                </a:lnTo>
                <a:lnTo>
                  <a:pt x="919262" y="134078"/>
                </a:lnTo>
                <a:lnTo>
                  <a:pt x="870319" y="145608"/>
                </a:lnTo>
                <a:lnTo>
                  <a:pt x="821423" y="157624"/>
                </a:lnTo>
                <a:lnTo>
                  <a:pt x="772576" y="170126"/>
                </a:lnTo>
                <a:lnTo>
                  <a:pt x="723780" y="183117"/>
                </a:lnTo>
                <a:lnTo>
                  <a:pt x="675040" y="196597"/>
                </a:lnTo>
                <a:lnTo>
                  <a:pt x="626357" y="210568"/>
                </a:lnTo>
                <a:lnTo>
                  <a:pt x="577734" y="225030"/>
                </a:lnTo>
                <a:lnTo>
                  <a:pt x="529174" y="239986"/>
                </a:lnTo>
                <a:lnTo>
                  <a:pt x="480681" y="255435"/>
                </a:lnTo>
                <a:lnTo>
                  <a:pt x="432256" y="271380"/>
                </a:lnTo>
                <a:lnTo>
                  <a:pt x="383903" y="287821"/>
                </a:lnTo>
                <a:lnTo>
                  <a:pt x="335625" y="304760"/>
                </a:lnTo>
                <a:lnTo>
                  <a:pt x="287424" y="322197"/>
                </a:lnTo>
                <a:lnTo>
                  <a:pt x="239303" y="340135"/>
                </a:lnTo>
                <a:lnTo>
                  <a:pt x="191265" y="358573"/>
                </a:lnTo>
                <a:lnTo>
                  <a:pt x="143313" y="377514"/>
                </a:lnTo>
                <a:lnTo>
                  <a:pt x="95449" y="396959"/>
                </a:lnTo>
                <a:lnTo>
                  <a:pt x="47677" y="416909"/>
                </a:lnTo>
                <a:lnTo>
                  <a:pt x="0" y="437364"/>
                </a:lnTo>
                <a:lnTo>
                  <a:pt x="942975" y="2496694"/>
                </a:lnTo>
                <a:lnTo>
                  <a:pt x="990804" y="2477171"/>
                </a:lnTo>
                <a:lnTo>
                  <a:pt x="1038794" y="2458496"/>
                </a:lnTo>
                <a:lnTo>
                  <a:pt x="1086936" y="2440667"/>
                </a:lnTo>
                <a:lnTo>
                  <a:pt x="1135221" y="2423679"/>
                </a:lnTo>
                <a:lnTo>
                  <a:pt x="1183641" y="2407530"/>
                </a:lnTo>
                <a:lnTo>
                  <a:pt x="1232187" y="2392217"/>
                </a:lnTo>
                <a:lnTo>
                  <a:pt x="1280850" y="2377736"/>
                </a:lnTo>
                <a:lnTo>
                  <a:pt x="1329621" y="2364083"/>
                </a:lnTo>
                <a:lnTo>
                  <a:pt x="1378493" y="2351255"/>
                </a:lnTo>
                <a:lnTo>
                  <a:pt x="1427457" y="2339250"/>
                </a:lnTo>
                <a:lnTo>
                  <a:pt x="1476503" y="2328063"/>
                </a:lnTo>
                <a:lnTo>
                  <a:pt x="1525624" y="2317691"/>
                </a:lnTo>
                <a:lnTo>
                  <a:pt x="1574811" y="2308132"/>
                </a:lnTo>
                <a:lnTo>
                  <a:pt x="1624054" y="2299381"/>
                </a:lnTo>
                <a:lnTo>
                  <a:pt x="1673346" y="2291435"/>
                </a:lnTo>
                <a:lnTo>
                  <a:pt x="1722678" y="2284291"/>
                </a:lnTo>
                <a:lnTo>
                  <a:pt x="1772042" y="2277945"/>
                </a:lnTo>
                <a:lnTo>
                  <a:pt x="1821427" y="2272395"/>
                </a:lnTo>
                <a:lnTo>
                  <a:pt x="1870827" y="2267636"/>
                </a:lnTo>
                <a:lnTo>
                  <a:pt x="1920233" y="2263666"/>
                </a:lnTo>
                <a:lnTo>
                  <a:pt x="1969635" y="2260482"/>
                </a:lnTo>
                <a:lnTo>
                  <a:pt x="2019026" y="2258078"/>
                </a:lnTo>
                <a:lnTo>
                  <a:pt x="2068396" y="2256454"/>
                </a:lnTo>
                <a:lnTo>
                  <a:pt x="2117737" y="2255604"/>
                </a:lnTo>
                <a:lnTo>
                  <a:pt x="2167041" y="2255527"/>
                </a:lnTo>
                <a:lnTo>
                  <a:pt x="2216298" y="2256217"/>
                </a:lnTo>
                <a:lnTo>
                  <a:pt x="2265501" y="2257673"/>
                </a:lnTo>
                <a:lnTo>
                  <a:pt x="2314640" y="2259891"/>
                </a:lnTo>
                <a:lnTo>
                  <a:pt x="2363707" y="2262866"/>
                </a:lnTo>
                <a:lnTo>
                  <a:pt x="2412693" y="2266597"/>
                </a:lnTo>
                <a:lnTo>
                  <a:pt x="2461591" y="2271080"/>
                </a:lnTo>
                <a:lnTo>
                  <a:pt x="2510390" y="2276311"/>
                </a:lnTo>
                <a:lnTo>
                  <a:pt x="2559083" y="2282287"/>
                </a:lnTo>
                <a:lnTo>
                  <a:pt x="2607661" y="2289004"/>
                </a:lnTo>
                <a:lnTo>
                  <a:pt x="2656115" y="2296460"/>
                </a:lnTo>
                <a:lnTo>
                  <a:pt x="2704437" y="2304651"/>
                </a:lnTo>
                <a:lnTo>
                  <a:pt x="2752618" y="2313573"/>
                </a:lnTo>
                <a:lnTo>
                  <a:pt x="2800649" y="2323224"/>
                </a:lnTo>
                <a:lnTo>
                  <a:pt x="2848522" y="2333600"/>
                </a:lnTo>
                <a:lnTo>
                  <a:pt x="2896229" y="2344697"/>
                </a:lnTo>
                <a:lnTo>
                  <a:pt x="2943760" y="2356512"/>
                </a:lnTo>
                <a:lnTo>
                  <a:pt x="2991108" y="2369043"/>
                </a:lnTo>
                <a:lnTo>
                  <a:pt x="3038262" y="2382284"/>
                </a:lnTo>
                <a:lnTo>
                  <a:pt x="3085216" y="2396234"/>
                </a:lnTo>
                <a:lnTo>
                  <a:pt x="3131960" y="2410889"/>
                </a:lnTo>
                <a:lnTo>
                  <a:pt x="3178485" y="2426246"/>
                </a:lnTo>
                <a:lnTo>
                  <a:pt x="3224783" y="2442300"/>
                </a:lnTo>
                <a:lnTo>
                  <a:pt x="3972432" y="335129"/>
                </a:lnTo>
                <a:lnTo>
                  <a:pt x="3926274" y="318449"/>
                </a:lnTo>
                <a:lnTo>
                  <a:pt x="3879984" y="302180"/>
                </a:lnTo>
                <a:lnTo>
                  <a:pt x="3833564" y="286324"/>
                </a:lnTo>
                <a:lnTo>
                  <a:pt x="3787019" y="270881"/>
                </a:lnTo>
                <a:lnTo>
                  <a:pt x="3740350" y="255852"/>
                </a:lnTo>
                <a:lnTo>
                  <a:pt x="3693561" y="241239"/>
                </a:lnTo>
                <a:lnTo>
                  <a:pt x="3646654" y="227043"/>
                </a:lnTo>
                <a:lnTo>
                  <a:pt x="3599632" y="213265"/>
                </a:lnTo>
                <a:lnTo>
                  <a:pt x="3552498" y="199906"/>
                </a:lnTo>
                <a:lnTo>
                  <a:pt x="3505255" y="186968"/>
                </a:lnTo>
                <a:lnTo>
                  <a:pt x="3457906" y="174451"/>
                </a:lnTo>
                <a:lnTo>
                  <a:pt x="3410453" y="162358"/>
                </a:lnTo>
                <a:lnTo>
                  <a:pt x="3362899" y="150688"/>
                </a:lnTo>
                <a:lnTo>
                  <a:pt x="3315247" y="139443"/>
                </a:lnTo>
                <a:lnTo>
                  <a:pt x="3267501" y="128625"/>
                </a:lnTo>
                <a:lnTo>
                  <a:pt x="3219662" y="118235"/>
                </a:lnTo>
                <a:lnTo>
                  <a:pt x="3171734" y="108273"/>
                </a:lnTo>
                <a:lnTo>
                  <a:pt x="3123719" y="98741"/>
                </a:lnTo>
                <a:lnTo>
                  <a:pt x="3075620" y="89641"/>
                </a:lnTo>
                <a:lnTo>
                  <a:pt x="3027441" y="80973"/>
                </a:lnTo>
                <a:lnTo>
                  <a:pt x="2979183" y="72738"/>
                </a:lnTo>
                <a:lnTo>
                  <a:pt x="2930850" y="64938"/>
                </a:lnTo>
                <a:lnTo>
                  <a:pt x="2882445" y="57574"/>
                </a:lnTo>
                <a:lnTo>
                  <a:pt x="2833970" y="50647"/>
                </a:lnTo>
                <a:lnTo>
                  <a:pt x="2785428" y="44158"/>
                </a:lnTo>
                <a:lnTo>
                  <a:pt x="2736822" y="38109"/>
                </a:lnTo>
                <a:lnTo>
                  <a:pt x="2688155" y="32500"/>
                </a:lnTo>
                <a:lnTo>
                  <a:pt x="2639430" y="27333"/>
                </a:lnTo>
                <a:lnTo>
                  <a:pt x="2590649" y="22610"/>
                </a:lnTo>
                <a:lnTo>
                  <a:pt x="2541816" y="18330"/>
                </a:lnTo>
                <a:lnTo>
                  <a:pt x="2492932" y="14496"/>
                </a:lnTo>
                <a:lnTo>
                  <a:pt x="2444002" y="11108"/>
                </a:lnTo>
                <a:lnTo>
                  <a:pt x="2395027" y="8169"/>
                </a:lnTo>
                <a:lnTo>
                  <a:pt x="2346012" y="5678"/>
                </a:lnTo>
                <a:lnTo>
                  <a:pt x="2296957" y="3637"/>
                </a:lnTo>
                <a:lnTo>
                  <a:pt x="2247867" y="2048"/>
                </a:lnTo>
                <a:lnTo>
                  <a:pt x="2198744" y="911"/>
                </a:lnTo>
                <a:lnTo>
                  <a:pt x="2149591" y="228"/>
                </a:lnTo>
                <a:lnTo>
                  <a:pt x="2100411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81084" y="3607054"/>
            <a:ext cx="1924685" cy="1259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  <a:tabLst>
                <a:tab pos="620395" algn="l"/>
                <a:tab pos="1698625" algn="l"/>
              </a:tabLst>
            </a:pPr>
            <a:r>
              <a:rPr sz="3600" b="1" u="heavy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	</a:t>
            </a:r>
            <a:r>
              <a:rPr sz="3600" b="1" u="heavy" spc="-80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04	</a:t>
            </a:r>
            <a:endParaRPr sz="3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minimiza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impacto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ambiental.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2511" y="3536961"/>
            <a:ext cx="1805939" cy="200887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67749" y="504444"/>
            <a:ext cx="3130550" cy="2924810"/>
            <a:chOff x="2567749" y="504444"/>
            <a:chExt cx="3130550" cy="29248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2511" y="1414272"/>
              <a:ext cx="1810512" cy="20101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72511" y="1414272"/>
              <a:ext cx="1811020" cy="2010410"/>
            </a:xfrm>
            <a:custGeom>
              <a:avLst/>
              <a:gdLst/>
              <a:ahLst/>
              <a:cxnLst/>
              <a:rect l="l" t="t" r="r" b="b"/>
              <a:pathLst>
                <a:path w="1811020" h="2010410">
                  <a:moveTo>
                    <a:pt x="0" y="2010155"/>
                  </a:moveTo>
                  <a:lnTo>
                    <a:pt x="748903" y="2010155"/>
                  </a:lnTo>
                  <a:lnTo>
                    <a:pt x="1133475" y="2010155"/>
                  </a:lnTo>
                  <a:lnTo>
                    <a:pt x="1275159" y="2010155"/>
                  </a:lnTo>
                  <a:lnTo>
                    <a:pt x="1295400" y="2010155"/>
                  </a:lnTo>
                  <a:lnTo>
                    <a:pt x="1297988" y="1958905"/>
                  </a:lnTo>
                  <a:lnTo>
                    <a:pt x="1302133" y="1908039"/>
                  </a:lnTo>
                  <a:lnTo>
                    <a:pt x="1307813" y="1857577"/>
                  </a:lnTo>
                  <a:lnTo>
                    <a:pt x="1315004" y="1807541"/>
                  </a:lnTo>
                  <a:lnTo>
                    <a:pt x="1323686" y="1757951"/>
                  </a:lnTo>
                  <a:lnTo>
                    <a:pt x="1333835" y="1708828"/>
                  </a:lnTo>
                  <a:lnTo>
                    <a:pt x="1345429" y="1660193"/>
                  </a:lnTo>
                  <a:lnTo>
                    <a:pt x="1358445" y="1612066"/>
                  </a:lnTo>
                  <a:lnTo>
                    <a:pt x="1372862" y="1564469"/>
                  </a:lnTo>
                  <a:lnTo>
                    <a:pt x="1388657" y="1517422"/>
                  </a:lnTo>
                  <a:lnTo>
                    <a:pt x="1405807" y="1470946"/>
                  </a:lnTo>
                  <a:lnTo>
                    <a:pt x="1424291" y="1425062"/>
                  </a:lnTo>
                  <a:lnTo>
                    <a:pt x="1444085" y="1379791"/>
                  </a:lnTo>
                  <a:lnTo>
                    <a:pt x="1465167" y="1335153"/>
                  </a:lnTo>
                  <a:lnTo>
                    <a:pt x="1487516" y="1291170"/>
                  </a:lnTo>
                  <a:lnTo>
                    <a:pt x="1511108" y="1247861"/>
                  </a:lnTo>
                  <a:lnTo>
                    <a:pt x="1535922" y="1205249"/>
                  </a:lnTo>
                  <a:lnTo>
                    <a:pt x="1561934" y="1163353"/>
                  </a:lnTo>
                  <a:lnTo>
                    <a:pt x="1589123" y="1122195"/>
                  </a:lnTo>
                  <a:lnTo>
                    <a:pt x="1617467" y="1081795"/>
                  </a:lnTo>
                  <a:lnTo>
                    <a:pt x="1646942" y="1042175"/>
                  </a:lnTo>
                  <a:lnTo>
                    <a:pt x="1677526" y="1003354"/>
                  </a:lnTo>
                  <a:lnTo>
                    <a:pt x="1709198" y="965354"/>
                  </a:lnTo>
                  <a:lnTo>
                    <a:pt x="1741934" y="928196"/>
                  </a:lnTo>
                  <a:lnTo>
                    <a:pt x="1775713" y="891900"/>
                  </a:lnTo>
                  <a:lnTo>
                    <a:pt x="1810512" y="856488"/>
                  </a:lnTo>
                  <a:lnTo>
                    <a:pt x="1279965" y="361330"/>
                  </a:lnTo>
                  <a:lnTo>
                    <a:pt x="1007522" y="107061"/>
                  </a:lnTo>
                  <a:lnTo>
                    <a:pt x="907149" y="13382"/>
                  </a:lnTo>
                  <a:lnTo>
                    <a:pt x="892810" y="0"/>
                  </a:lnTo>
                  <a:lnTo>
                    <a:pt x="857873" y="34453"/>
                  </a:lnTo>
                  <a:lnTo>
                    <a:pt x="823519" y="69413"/>
                  </a:lnTo>
                  <a:lnTo>
                    <a:pt x="789756" y="104871"/>
                  </a:lnTo>
                  <a:lnTo>
                    <a:pt x="756590" y="140823"/>
                  </a:lnTo>
                  <a:lnTo>
                    <a:pt x="724030" y="177260"/>
                  </a:lnTo>
                  <a:lnTo>
                    <a:pt x="692081" y="214178"/>
                  </a:lnTo>
                  <a:lnTo>
                    <a:pt x="660753" y="251569"/>
                  </a:lnTo>
                  <a:lnTo>
                    <a:pt x="630051" y="289426"/>
                  </a:lnTo>
                  <a:lnTo>
                    <a:pt x="599983" y="327744"/>
                  </a:lnTo>
                  <a:lnTo>
                    <a:pt x="570557" y="366516"/>
                  </a:lnTo>
                  <a:lnTo>
                    <a:pt x="541780" y="405735"/>
                  </a:lnTo>
                  <a:lnTo>
                    <a:pt x="513659" y="445396"/>
                  </a:lnTo>
                  <a:lnTo>
                    <a:pt x="486201" y="485491"/>
                  </a:lnTo>
                  <a:lnTo>
                    <a:pt x="459414" y="526014"/>
                  </a:lnTo>
                  <a:lnTo>
                    <a:pt x="433305" y="566959"/>
                  </a:lnTo>
                  <a:lnTo>
                    <a:pt x="407881" y="608319"/>
                  </a:lnTo>
                  <a:lnTo>
                    <a:pt x="383149" y="650088"/>
                  </a:lnTo>
                  <a:lnTo>
                    <a:pt x="359118" y="692259"/>
                  </a:lnTo>
                  <a:lnTo>
                    <a:pt x="335793" y="734826"/>
                  </a:lnTo>
                  <a:lnTo>
                    <a:pt x="313183" y="777782"/>
                  </a:lnTo>
                  <a:lnTo>
                    <a:pt x="291295" y="821121"/>
                  </a:lnTo>
                  <a:lnTo>
                    <a:pt x="270136" y="864837"/>
                  </a:lnTo>
                  <a:lnTo>
                    <a:pt x="249713" y="908923"/>
                  </a:lnTo>
                  <a:lnTo>
                    <a:pt x="230034" y="953372"/>
                  </a:lnTo>
                  <a:lnTo>
                    <a:pt x="211106" y="998178"/>
                  </a:lnTo>
                  <a:lnTo>
                    <a:pt x="192936" y="1043335"/>
                  </a:lnTo>
                  <a:lnTo>
                    <a:pt x="175531" y="1088836"/>
                  </a:lnTo>
                  <a:lnTo>
                    <a:pt x="158900" y="1134675"/>
                  </a:lnTo>
                  <a:lnTo>
                    <a:pt x="143048" y="1180845"/>
                  </a:lnTo>
                  <a:lnTo>
                    <a:pt x="127984" y="1227339"/>
                  </a:lnTo>
                  <a:lnTo>
                    <a:pt x="113715" y="1274152"/>
                  </a:lnTo>
                  <a:lnTo>
                    <a:pt x="100247" y="1321277"/>
                  </a:lnTo>
                  <a:lnTo>
                    <a:pt x="87589" y="1368708"/>
                  </a:lnTo>
                  <a:lnTo>
                    <a:pt x="75748" y="1416437"/>
                  </a:lnTo>
                  <a:lnTo>
                    <a:pt x="64730" y="1464459"/>
                  </a:lnTo>
                  <a:lnTo>
                    <a:pt x="54543" y="1512767"/>
                  </a:lnTo>
                  <a:lnTo>
                    <a:pt x="45195" y="1561354"/>
                  </a:lnTo>
                  <a:lnTo>
                    <a:pt x="36693" y="1610214"/>
                  </a:lnTo>
                  <a:lnTo>
                    <a:pt x="29044" y="1659342"/>
                  </a:lnTo>
                  <a:lnTo>
                    <a:pt x="22255" y="1708729"/>
                  </a:lnTo>
                  <a:lnTo>
                    <a:pt x="16334" y="1758370"/>
                  </a:lnTo>
                  <a:lnTo>
                    <a:pt x="11288" y="1808258"/>
                  </a:lnTo>
                  <a:lnTo>
                    <a:pt x="7124" y="1858388"/>
                  </a:lnTo>
                  <a:lnTo>
                    <a:pt x="3850" y="1908751"/>
                  </a:lnTo>
                  <a:lnTo>
                    <a:pt x="1473" y="1959343"/>
                  </a:lnTo>
                  <a:lnTo>
                    <a:pt x="0" y="2010155"/>
                  </a:lnTo>
                  <a:close/>
                </a:path>
              </a:pathLst>
            </a:custGeom>
            <a:ln w="9524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6347" y="504444"/>
              <a:ext cx="2151888" cy="169011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4059" y="504444"/>
            <a:ext cx="2153412" cy="1690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33843" y="3532632"/>
            <a:ext cx="1805939" cy="20132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33843" y="1414272"/>
            <a:ext cx="1805939" cy="201015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857244" y="3549396"/>
            <a:ext cx="702945" cy="1156970"/>
          </a:xfrm>
          <a:custGeom>
            <a:avLst/>
            <a:gdLst/>
            <a:ahLst/>
            <a:cxnLst/>
            <a:rect l="l" t="t" r="r" b="b"/>
            <a:pathLst>
              <a:path w="702945" h="1156970">
                <a:moveTo>
                  <a:pt x="268477" y="0"/>
                </a:moveTo>
                <a:lnTo>
                  <a:pt x="0" y="0"/>
                </a:lnTo>
                <a:lnTo>
                  <a:pt x="2575" y="51574"/>
                </a:lnTo>
                <a:lnTo>
                  <a:pt x="6682" y="102742"/>
                </a:lnTo>
                <a:lnTo>
                  <a:pt x="12300" y="153481"/>
                </a:lnTo>
                <a:lnTo>
                  <a:pt x="19410" y="203773"/>
                </a:lnTo>
                <a:lnTo>
                  <a:pt x="27991" y="253598"/>
                </a:lnTo>
                <a:lnTo>
                  <a:pt x="38023" y="302936"/>
                </a:lnTo>
                <a:lnTo>
                  <a:pt x="49485" y="351766"/>
                </a:lnTo>
                <a:lnTo>
                  <a:pt x="62357" y="400069"/>
                </a:lnTo>
                <a:lnTo>
                  <a:pt x="76619" y="447826"/>
                </a:lnTo>
                <a:lnTo>
                  <a:pt x="92251" y="495015"/>
                </a:lnTo>
                <a:lnTo>
                  <a:pt x="109232" y="541618"/>
                </a:lnTo>
                <a:lnTo>
                  <a:pt x="127542" y="587614"/>
                </a:lnTo>
                <a:lnTo>
                  <a:pt x="147161" y="632983"/>
                </a:lnTo>
                <a:lnTo>
                  <a:pt x="168068" y="677706"/>
                </a:lnTo>
                <a:lnTo>
                  <a:pt x="190243" y="721763"/>
                </a:lnTo>
                <a:lnTo>
                  <a:pt x="213666" y="765134"/>
                </a:lnTo>
                <a:lnTo>
                  <a:pt x="238317" y="807798"/>
                </a:lnTo>
                <a:lnTo>
                  <a:pt x="264175" y="849736"/>
                </a:lnTo>
                <a:lnTo>
                  <a:pt x="291219" y="890928"/>
                </a:lnTo>
                <a:lnTo>
                  <a:pt x="319431" y="931355"/>
                </a:lnTo>
                <a:lnTo>
                  <a:pt x="348789" y="970995"/>
                </a:lnTo>
                <a:lnTo>
                  <a:pt x="379273" y="1009830"/>
                </a:lnTo>
                <a:lnTo>
                  <a:pt x="410862" y="1047840"/>
                </a:lnTo>
                <a:lnTo>
                  <a:pt x="443538" y="1085004"/>
                </a:lnTo>
                <a:lnTo>
                  <a:pt x="477278" y="1121302"/>
                </a:lnTo>
                <a:lnTo>
                  <a:pt x="512063" y="1156715"/>
                </a:lnTo>
                <a:lnTo>
                  <a:pt x="702563" y="981836"/>
                </a:lnTo>
                <a:lnTo>
                  <a:pt x="667823" y="945970"/>
                </a:lnTo>
                <a:lnTo>
                  <a:pt x="634313" y="909081"/>
                </a:lnTo>
                <a:lnTo>
                  <a:pt x="602064" y="871198"/>
                </a:lnTo>
                <a:lnTo>
                  <a:pt x="571105" y="832350"/>
                </a:lnTo>
                <a:lnTo>
                  <a:pt x="541467" y="792564"/>
                </a:lnTo>
                <a:lnTo>
                  <a:pt x="513179" y="751869"/>
                </a:lnTo>
                <a:lnTo>
                  <a:pt x="486271" y="710292"/>
                </a:lnTo>
                <a:lnTo>
                  <a:pt x="460773" y="667862"/>
                </a:lnTo>
                <a:lnTo>
                  <a:pt x="436714" y="624606"/>
                </a:lnTo>
                <a:lnTo>
                  <a:pt x="414124" y="580554"/>
                </a:lnTo>
                <a:lnTo>
                  <a:pt x="393033" y="535733"/>
                </a:lnTo>
                <a:lnTo>
                  <a:pt x="373471" y="490171"/>
                </a:lnTo>
                <a:lnTo>
                  <a:pt x="355467" y="443897"/>
                </a:lnTo>
                <a:lnTo>
                  <a:pt x="339051" y="396938"/>
                </a:lnTo>
                <a:lnTo>
                  <a:pt x="324254" y="349323"/>
                </a:lnTo>
                <a:lnTo>
                  <a:pt x="311104" y="301079"/>
                </a:lnTo>
                <a:lnTo>
                  <a:pt x="299632" y="252235"/>
                </a:lnTo>
                <a:lnTo>
                  <a:pt x="289868" y="202820"/>
                </a:lnTo>
                <a:lnTo>
                  <a:pt x="281840" y="152860"/>
                </a:lnTo>
                <a:lnTo>
                  <a:pt x="275579" y="102385"/>
                </a:lnTo>
                <a:lnTo>
                  <a:pt x="271115" y="51422"/>
                </a:lnTo>
                <a:lnTo>
                  <a:pt x="268477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867911" y="1717548"/>
            <a:ext cx="1830705" cy="1706880"/>
            <a:chOff x="3867911" y="1717548"/>
            <a:chExt cx="1830705" cy="1706880"/>
          </a:xfrm>
        </p:grpSpPr>
        <p:sp>
          <p:nvSpPr>
            <p:cNvPr id="12" name="object 12"/>
            <p:cNvSpPr/>
            <p:nvPr/>
          </p:nvSpPr>
          <p:spPr>
            <a:xfrm>
              <a:off x="3867911" y="2270760"/>
              <a:ext cx="701040" cy="1153795"/>
            </a:xfrm>
            <a:custGeom>
              <a:avLst/>
              <a:gdLst/>
              <a:ahLst/>
              <a:cxnLst/>
              <a:rect l="l" t="t" r="r" b="b"/>
              <a:pathLst>
                <a:path w="701039" h="1153795">
                  <a:moveTo>
                    <a:pt x="514096" y="0"/>
                  </a:moveTo>
                  <a:lnTo>
                    <a:pt x="479369" y="35412"/>
                  </a:lnTo>
                  <a:lnTo>
                    <a:pt x="445660" y="71708"/>
                  </a:lnTo>
                  <a:lnTo>
                    <a:pt x="412991" y="108866"/>
                  </a:lnTo>
                  <a:lnTo>
                    <a:pt x="381385" y="146866"/>
                  </a:lnTo>
                  <a:lnTo>
                    <a:pt x="350863" y="185687"/>
                  </a:lnTo>
                  <a:lnTo>
                    <a:pt x="321448" y="225307"/>
                  </a:lnTo>
                  <a:lnTo>
                    <a:pt x="293163" y="265707"/>
                  </a:lnTo>
                  <a:lnTo>
                    <a:pt x="266029" y="306865"/>
                  </a:lnTo>
                  <a:lnTo>
                    <a:pt x="240069" y="348761"/>
                  </a:lnTo>
                  <a:lnTo>
                    <a:pt x="215305" y="391373"/>
                  </a:lnTo>
                  <a:lnTo>
                    <a:pt x="191760" y="434682"/>
                  </a:lnTo>
                  <a:lnTo>
                    <a:pt x="169456" y="478665"/>
                  </a:lnTo>
                  <a:lnTo>
                    <a:pt x="148415" y="523303"/>
                  </a:lnTo>
                  <a:lnTo>
                    <a:pt x="128660" y="568574"/>
                  </a:lnTo>
                  <a:lnTo>
                    <a:pt x="110212" y="614458"/>
                  </a:lnTo>
                  <a:lnTo>
                    <a:pt x="93095" y="660934"/>
                  </a:lnTo>
                  <a:lnTo>
                    <a:pt x="77331" y="707981"/>
                  </a:lnTo>
                  <a:lnTo>
                    <a:pt x="62941" y="755578"/>
                  </a:lnTo>
                  <a:lnTo>
                    <a:pt x="49948" y="803705"/>
                  </a:lnTo>
                  <a:lnTo>
                    <a:pt x="38376" y="852340"/>
                  </a:lnTo>
                  <a:lnTo>
                    <a:pt x="28245" y="901463"/>
                  </a:lnTo>
                  <a:lnTo>
                    <a:pt x="19578" y="951053"/>
                  </a:lnTo>
                  <a:lnTo>
                    <a:pt x="12398" y="1001089"/>
                  </a:lnTo>
                  <a:lnTo>
                    <a:pt x="6726" y="1051551"/>
                  </a:lnTo>
                  <a:lnTo>
                    <a:pt x="2586" y="1102417"/>
                  </a:lnTo>
                  <a:lnTo>
                    <a:pt x="0" y="1153667"/>
                  </a:lnTo>
                  <a:lnTo>
                    <a:pt x="267970" y="1153667"/>
                  </a:lnTo>
                  <a:lnTo>
                    <a:pt x="270589" y="1102626"/>
                  </a:lnTo>
                  <a:lnTo>
                    <a:pt x="275033" y="1052011"/>
                  </a:lnTo>
                  <a:lnTo>
                    <a:pt x="281272" y="1001852"/>
                  </a:lnTo>
                  <a:lnTo>
                    <a:pt x="289276" y="952179"/>
                  </a:lnTo>
                  <a:lnTo>
                    <a:pt x="299015" y="903020"/>
                  </a:lnTo>
                  <a:lnTo>
                    <a:pt x="310459" y="854406"/>
                  </a:lnTo>
                  <a:lnTo>
                    <a:pt x="323578" y="806366"/>
                  </a:lnTo>
                  <a:lnTo>
                    <a:pt x="338342" y="758929"/>
                  </a:lnTo>
                  <a:lnTo>
                    <a:pt x="354722" y="712126"/>
                  </a:lnTo>
                  <a:lnTo>
                    <a:pt x="372687" y="665986"/>
                  </a:lnTo>
                  <a:lnTo>
                    <a:pt x="392207" y="620537"/>
                  </a:lnTo>
                  <a:lnTo>
                    <a:pt x="413253" y="575811"/>
                  </a:lnTo>
                  <a:lnTo>
                    <a:pt x="435795" y="531836"/>
                  </a:lnTo>
                  <a:lnTo>
                    <a:pt x="459802" y="488642"/>
                  </a:lnTo>
                  <a:lnTo>
                    <a:pt x="485246" y="446259"/>
                  </a:lnTo>
                  <a:lnTo>
                    <a:pt x="512095" y="404715"/>
                  </a:lnTo>
                  <a:lnTo>
                    <a:pt x="540320" y="364041"/>
                  </a:lnTo>
                  <a:lnTo>
                    <a:pt x="569892" y="324267"/>
                  </a:lnTo>
                  <a:lnTo>
                    <a:pt x="600779" y="285421"/>
                  </a:lnTo>
                  <a:lnTo>
                    <a:pt x="632953" y="247533"/>
                  </a:lnTo>
                  <a:lnTo>
                    <a:pt x="666383" y="210634"/>
                  </a:lnTo>
                  <a:lnTo>
                    <a:pt x="701039" y="174751"/>
                  </a:lnTo>
                  <a:lnTo>
                    <a:pt x="5140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62271" y="1717548"/>
              <a:ext cx="1236345" cy="652780"/>
            </a:xfrm>
            <a:custGeom>
              <a:avLst/>
              <a:gdLst/>
              <a:ahLst/>
              <a:cxnLst/>
              <a:rect l="l" t="t" r="r" b="b"/>
              <a:pathLst>
                <a:path w="1236345" h="652780">
                  <a:moveTo>
                    <a:pt x="1235964" y="0"/>
                  </a:moveTo>
                  <a:lnTo>
                    <a:pt x="1183089" y="1989"/>
                  </a:lnTo>
                  <a:lnTo>
                    <a:pt x="1130594" y="5348"/>
                  </a:lnTo>
                  <a:lnTo>
                    <a:pt x="1078498" y="10058"/>
                  </a:lnTo>
                  <a:lnTo>
                    <a:pt x="1026822" y="16098"/>
                  </a:lnTo>
                  <a:lnTo>
                    <a:pt x="975585" y="23449"/>
                  </a:lnTo>
                  <a:lnTo>
                    <a:pt x="924808" y="32093"/>
                  </a:lnTo>
                  <a:lnTo>
                    <a:pt x="874511" y="42008"/>
                  </a:lnTo>
                  <a:lnTo>
                    <a:pt x="824712" y="53177"/>
                  </a:lnTo>
                  <a:lnTo>
                    <a:pt x="775433" y="65579"/>
                  </a:lnTo>
                  <a:lnTo>
                    <a:pt x="726694" y="79194"/>
                  </a:lnTo>
                  <a:lnTo>
                    <a:pt x="678513" y="94004"/>
                  </a:lnTo>
                  <a:lnTo>
                    <a:pt x="630913" y="109990"/>
                  </a:lnTo>
                  <a:lnTo>
                    <a:pt x="583911" y="127130"/>
                  </a:lnTo>
                  <a:lnTo>
                    <a:pt x="537528" y="145407"/>
                  </a:lnTo>
                  <a:lnTo>
                    <a:pt x="491785" y="164800"/>
                  </a:lnTo>
                  <a:lnTo>
                    <a:pt x="446701" y="185290"/>
                  </a:lnTo>
                  <a:lnTo>
                    <a:pt x="402297" y="206858"/>
                  </a:lnTo>
                  <a:lnTo>
                    <a:pt x="358591" y="229484"/>
                  </a:lnTo>
                  <a:lnTo>
                    <a:pt x="315605" y="253148"/>
                  </a:lnTo>
                  <a:lnTo>
                    <a:pt x="273357" y="277832"/>
                  </a:lnTo>
                  <a:lnTo>
                    <a:pt x="231869" y="303516"/>
                  </a:lnTo>
                  <a:lnTo>
                    <a:pt x="191160" y="330179"/>
                  </a:lnTo>
                  <a:lnTo>
                    <a:pt x="151250" y="357804"/>
                  </a:lnTo>
                  <a:lnTo>
                    <a:pt x="112159" y="386369"/>
                  </a:lnTo>
                  <a:lnTo>
                    <a:pt x="73907" y="415857"/>
                  </a:lnTo>
                  <a:lnTo>
                    <a:pt x="36514" y="446247"/>
                  </a:lnTo>
                  <a:lnTo>
                    <a:pt x="0" y="477519"/>
                  </a:lnTo>
                  <a:lnTo>
                    <a:pt x="187325" y="652272"/>
                  </a:lnTo>
                  <a:lnTo>
                    <a:pt x="224062" y="621628"/>
                  </a:lnTo>
                  <a:lnTo>
                    <a:pt x="261798" y="592001"/>
                  </a:lnTo>
                  <a:lnTo>
                    <a:pt x="300506" y="563413"/>
                  </a:lnTo>
                  <a:lnTo>
                    <a:pt x="340157" y="535889"/>
                  </a:lnTo>
                  <a:lnTo>
                    <a:pt x="380725" y="509454"/>
                  </a:lnTo>
                  <a:lnTo>
                    <a:pt x="422181" y="484131"/>
                  </a:lnTo>
                  <a:lnTo>
                    <a:pt x="464498" y="459946"/>
                  </a:lnTo>
                  <a:lnTo>
                    <a:pt x="507647" y="436923"/>
                  </a:lnTo>
                  <a:lnTo>
                    <a:pt x="551602" y="415085"/>
                  </a:lnTo>
                  <a:lnTo>
                    <a:pt x="596334" y="394457"/>
                  </a:lnTo>
                  <a:lnTo>
                    <a:pt x="641815" y="375065"/>
                  </a:lnTo>
                  <a:lnTo>
                    <a:pt x="688019" y="356931"/>
                  </a:lnTo>
                  <a:lnTo>
                    <a:pt x="734916" y="340081"/>
                  </a:lnTo>
                  <a:lnTo>
                    <a:pt x="782480" y="324538"/>
                  </a:lnTo>
                  <a:lnTo>
                    <a:pt x="830683" y="310327"/>
                  </a:lnTo>
                  <a:lnTo>
                    <a:pt x="879496" y="297473"/>
                  </a:lnTo>
                  <a:lnTo>
                    <a:pt x="928892" y="286000"/>
                  </a:lnTo>
                  <a:lnTo>
                    <a:pt x="978844" y="275932"/>
                  </a:lnTo>
                  <a:lnTo>
                    <a:pt x="1029324" y="267294"/>
                  </a:lnTo>
                  <a:lnTo>
                    <a:pt x="1080303" y="260109"/>
                  </a:lnTo>
                  <a:lnTo>
                    <a:pt x="1131755" y="254403"/>
                  </a:lnTo>
                  <a:lnTo>
                    <a:pt x="1183651" y="250199"/>
                  </a:lnTo>
                  <a:lnTo>
                    <a:pt x="1235964" y="247523"/>
                  </a:lnTo>
                  <a:lnTo>
                    <a:pt x="1235964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814059" y="1717548"/>
            <a:ext cx="1239520" cy="652780"/>
          </a:xfrm>
          <a:custGeom>
            <a:avLst/>
            <a:gdLst/>
            <a:ahLst/>
            <a:cxnLst/>
            <a:rect l="l" t="t" r="r" b="b"/>
            <a:pathLst>
              <a:path w="1239520" h="652780">
                <a:moveTo>
                  <a:pt x="0" y="0"/>
                </a:moveTo>
                <a:lnTo>
                  <a:pt x="0" y="247523"/>
                </a:lnTo>
                <a:lnTo>
                  <a:pt x="52708" y="250199"/>
                </a:lnTo>
                <a:lnTo>
                  <a:pt x="104962" y="254403"/>
                </a:lnTo>
                <a:lnTo>
                  <a:pt x="156734" y="260109"/>
                </a:lnTo>
                <a:lnTo>
                  <a:pt x="207998" y="267294"/>
                </a:lnTo>
                <a:lnTo>
                  <a:pt x="258725" y="275932"/>
                </a:lnTo>
                <a:lnTo>
                  <a:pt x="308888" y="286000"/>
                </a:lnTo>
                <a:lnTo>
                  <a:pt x="358459" y="297473"/>
                </a:lnTo>
                <a:lnTo>
                  <a:pt x="407411" y="310327"/>
                </a:lnTo>
                <a:lnTo>
                  <a:pt x="455716" y="324538"/>
                </a:lnTo>
                <a:lnTo>
                  <a:pt x="503347" y="340081"/>
                </a:lnTo>
                <a:lnTo>
                  <a:pt x="550275" y="356931"/>
                </a:lnTo>
                <a:lnTo>
                  <a:pt x="596475" y="375065"/>
                </a:lnTo>
                <a:lnTo>
                  <a:pt x="641917" y="394457"/>
                </a:lnTo>
                <a:lnTo>
                  <a:pt x="686574" y="415085"/>
                </a:lnTo>
                <a:lnTo>
                  <a:pt x="730420" y="436923"/>
                </a:lnTo>
                <a:lnTo>
                  <a:pt x="773426" y="459946"/>
                </a:lnTo>
                <a:lnTo>
                  <a:pt x="815564" y="484131"/>
                </a:lnTo>
                <a:lnTo>
                  <a:pt x="856808" y="509454"/>
                </a:lnTo>
                <a:lnTo>
                  <a:pt x="897129" y="535889"/>
                </a:lnTo>
                <a:lnTo>
                  <a:pt x="936500" y="563413"/>
                </a:lnTo>
                <a:lnTo>
                  <a:pt x="974894" y="592001"/>
                </a:lnTo>
                <a:lnTo>
                  <a:pt x="1012282" y="621628"/>
                </a:lnTo>
                <a:lnTo>
                  <a:pt x="1048639" y="652272"/>
                </a:lnTo>
                <a:lnTo>
                  <a:pt x="1239012" y="477519"/>
                </a:lnTo>
                <a:lnTo>
                  <a:pt x="1202497" y="446247"/>
                </a:lnTo>
                <a:lnTo>
                  <a:pt x="1165103" y="415857"/>
                </a:lnTo>
                <a:lnTo>
                  <a:pt x="1126848" y="386369"/>
                </a:lnTo>
                <a:lnTo>
                  <a:pt x="1087751" y="357804"/>
                </a:lnTo>
                <a:lnTo>
                  <a:pt x="1047832" y="330179"/>
                </a:lnTo>
                <a:lnTo>
                  <a:pt x="1007108" y="303516"/>
                </a:lnTo>
                <a:lnTo>
                  <a:pt x="965601" y="277832"/>
                </a:lnTo>
                <a:lnTo>
                  <a:pt x="923327" y="253148"/>
                </a:lnTo>
                <a:lnTo>
                  <a:pt x="880307" y="229484"/>
                </a:lnTo>
                <a:lnTo>
                  <a:pt x="836560" y="206858"/>
                </a:lnTo>
                <a:lnTo>
                  <a:pt x="792104" y="185290"/>
                </a:lnTo>
                <a:lnTo>
                  <a:pt x="746958" y="164800"/>
                </a:lnTo>
                <a:lnTo>
                  <a:pt x="701142" y="145407"/>
                </a:lnTo>
                <a:lnTo>
                  <a:pt x="654675" y="127130"/>
                </a:lnTo>
                <a:lnTo>
                  <a:pt x="607576" y="109990"/>
                </a:lnTo>
                <a:lnTo>
                  <a:pt x="559863" y="94004"/>
                </a:lnTo>
                <a:lnTo>
                  <a:pt x="511557" y="79194"/>
                </a:lnTo>
                <a:lnTo>
                  <a:pt x="462675" y="65579"/>
                </a:lnTo>
                <a:lnTo>
                  <a:pt x="413237" y="53177"/>
                </a:lnTo>
                <a:lnTo>
                  <a:pt x="363262" y="42008"/>
                </a:lnTo>
                <a:lnTo>
                  <a:pt x="312769" y="32093"/>
                </a:lnTo>
                <a:lnTo>
                  <a:pt x="261777" y="23449"/>
                </a:lnTo>
                <a:lnTo>
                  <a:pt x="210305" y="16098"/>
                </a:lnTo>
                <a:lnTo>
                  <a:pt x="158372" y="10058"/>
                </a:lnTo>
                <a:lnTo>
                  <a:pt x="105998" y="5348"/>
                </a:lnTo>
                <a:lnTo>
                  <a:pt x="53200" y="1989"/>
                </a:lnTo>
                <a:lnTo>
                  <a:pt x="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392" y="3532632"/>
            <a:ext cx="698500" cy="1156970"/>
          </a:xfrm>
          <a:custGeom>
            <a:avLst/>
            <a:gdLst/>
            <a:ahLst/>
            <a:cxnLst/>
            <a:rect l="l" t="t" r="r" b="b"/>
            <a:pathLst>
              <a:path w="698500" h="1156970">
                <a:moveTo>
                  <a:pt x="697991" y="0"/>
                </a:moveTo>
                <a:lnTo>
                  <a:pt x="433069" y="0"/>
                </a:lnTo>
                <a:lnTo>
                  <a:pt x="430053" y="51422"/>
                </a:lnTo>
                <a:lnTo>
                  <a:pt x="425250" y="102385"/>
                </a:lnTo>
                <a:lnTo>
                  <a:pt x="418690" y="152860"/>
                </a:lnTo>
                <a:lnTo>
                  <a:pt x="410403" y="202820"/>
                </a:lnTo>
                <a:lnTo>
                  <a:pt x="400418" y="252235"/>
                </a:lnTo>
                <a:lnTo>
                  <a:pt x="388766" y="301079"/>
                </a:lnTo>
                <a:lnTo>
                  <a:pt x="375477" y="349323"/>
                </a:lnTo>
                <a:lnTo>
                  <a:pt x="360581" y="396938"/>
                </a:lnTo>
                <a:lnTo>
                  <a:pt x="344107" y="443897"/>
                </a:lnTo>
                <a:lnTo>
                  <a:pt x="326085" y="490171"/>
                </a:lnTo>
                <a:lnTo>
                  <a:pt x="306546" y="535733"/>
                </a:lnTo>
                <a:lnTo>
                  <a:pt x="285519" y="580554"/>
                </a:lnTo>
                <a:lnTo>
                  <a:pt x="263034" y="624606"/>
                </a:lnTo>
                <a:lnTo>
                  <a:pt x="239121" y="667862"/>
                </a:lnTo>
                <a:lnTo>
                  <a:pt x="213810" y="710292"/>
                </a:lnTo>
                <a:lnTo>
                  <a:pt x="187130" y="751869"/>
                </a:lnTo>
                <a:lnTo>
                  <a:pt x="159113" y="792564"/>
                </a:lnTo>
                <a:lnTo>
                  <a:pt x="129787" y="832350"/>
                </a:lnTo>
                <a:lnTo>
                  <a:pt x="99183" y="871198"/>
                </a:lnTo>
                <a:lnTo>
                  <a:pt x="67330" y="909081"/>
                </a:lnTo>
                <a:lnTo>
                  <a:pt x="34259" y="945970"/>
                </a:lnTo>
                <a:lnTo>
                  <a:pt x="0" y="981836"/>
                </a:lnTo>
                <a:lnTo>
                  <a:pt x="186943" y="1156715"/>
                </a:lnTo>
                <a:lnTo>
                  <a:pt x="221684" y="1121302"/>
                </a:lnTo>
                <a:lnTo>
                  <a:pt x="255404" y="1085004"/>
                </a:lnTo>
                <a:lnTo>
                  <a:pt x="288082" y="1047840"/>
                </a:lnTo>
                <a:lnTo>
                  <a:pt x="319693" y="1009830"/>
                </a:lnTo>
                <a:lnTo>
                  <a:pt x="350213" y="970995"/>
                </a:lnTo>
                <a:lnTo>
                  <a:pt x="379621" y="931355"/>
                </a:lnTo>
                <a:lnTo>
                  <a:pt x="407892" y="890928"/>
                </a:lnTo>
                <a:lnTo>
                  <a:pt x="435003" y="849736"/>
                </a:lnTo>
                <a:lnTo>
                  <a:pt x="460930" y="807798"/>
                </a:lnTo>
                <a:lnTo>
                  <a:pt x="485651" y="765134"/>
                </a:lnTo>
                <a:lnTo>
                  <a:pt x="509141" y="721763"/>
                </a:lnTo>
                <a:lnTo>
                  <a:pt x="531378" y="677706"/>
                </a:lnTo>
                <a:lnTo>
                  <a:pt x="552338" y="632983"/>
                </a:lnTo>
                <a:lnTo>
                  <a:pt x="571998" y="587614"/>
                </a:lnTo>
                <a:lnTo>
                  <a:pt x="590335" y="541618"/>
                </a:lnTo>
                <a:lnTo>
                  <a:pt x="607324" y="495015"/>
                </a:lnTo>
                <a:lnTo>
                  <a:pt x="622943" y="447826"/>
                </a:lnTo>
                <a:lnTo>
                  <a:pt x="637168" y="400069"/>
                </a:lnTo>
                <a:lnTo>
                  <a:pt x="649976" y="351766"/>
                </a:lnTo>
                <a:lnTo>
                  <a:pt x="661344" y="302936"/>
                </a:lnTo>
                <a:lnTo>
                  <a:pt x="671248" y="253598"/>
                </a:lnTo>
                <a:lnTo>
                  <a:pt x="679664" y="203773"/>
                </a:lnTo>
                <a:lnTo>
                  <a:pt x="686570" y="153481"/>
                </a:lnTo>
                <a:lnTo>
                  <a:pt x="691942" y="102742"/>
                </a:lnTo>
                <a:lnTo>
                  <a:pt x="695757" y="51574"/>
                </a:lnTo>
                <a:lnTo>
                  <a:pt x="697991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3344" y="2270759"/>
            <a:ext cx="701040" cy="1153795"/>
          </a:xfrm>
          <a:custGeom>
            <a:avLst/>
            <a:gdLst/>
            <a:ahLst/>
            <a:cxnLst/>
            <a:rect l="l" t="t" r="r" b="b"/>
            <a:pathLst>
              <a:path w="701040" h="1153795">
                <a:moveTo>
                  <a:pt x="701040" y="1153668"/>
                </a:moveTo>
                <a:lnTo>
                  <a:pt x="698804" y="1102423"/>
                </a:lnTo>
                <a:lnTo>
                  <a:pt x="694982" y="1051560"/>
                </a:lnTo>
                <a:lnTo>
                  <a:pt x="689610" y="1001090"/>
                </a:lnTo>
                <a:lnTo>
                  <a:pt x="682701" y="951064"/>
                </a:lnTo>
                <a:lnTo>
                  <a:pt x="674293" y="901471"/>
                </a:lnTo>
                <a:lnTo>
                  <a:pt x="664387" y="852347"/>
                </a:lnTo>
                <a:lnTo>
                  <a:pt x="653021" y="803706"/>
                </a:lnTo>
                <a:lnTo>
                  <a:pt x="640219" y="755586"/>
                </a:lnTo>
                <a:lnTo>
                  <a:pt x="625995" y="707986"/>
                </a:lnTo>
                <a:lnTo>
                  <a:pt x="610374" y="660946"/>
                </a:lnTo>
                <a:lnTo>
                  <a:pt x="593382" y="614464"/>
                </a:lnTo>
                <a:lnTo>
                  <a:pt x="575056" y="568579"/>
                </a:lnTo>
                <a:lnTo>
                  <a:pt x="555396" y="523316"/>
                </a:lnTo>
                <a:lnTo>
                  <a:pt x="534441" y="478675"/>
                </a:lnTo>
                <a:lnTo>
                  <a:pt x="512203" y="434682"/>
                </a:lnTo>
                <a:lnTo>
                  <a:pt x="488721" y="391375"/>
                </a:lnTo>
                <a:lnTo>
                  <a:pt x="464007" y="348767"/>
                </a:lnTo>
                <a:lnTo>
                  <a:pt x="438086" y="306870"/>
                </a:lnTo>
                <a:lnTo>
                  <a:pt x="410984" y="265709"/>
                </a:lnTo>
                <a:lnTo>
                  <a:pt x="382727" y="225310"/>
                </a:lnTo>
                <a:lnTo>
                  <a:pt x="353326" y="185699"/>
                </a:lnTo>
                <a:lnTo>
                  <a:pt x="322808" y="146875"/>
                </a:lnTo>
                <a:lnTo>
                  <a:pt x="291211" y="108877"/>
                </a:lnTo>
                <a:lnTo>
                  <a:pt x="258546" y="71716"/>
                </a:lnTo>
                <a:lnTo>
                  <a:pt x="224840" y="35420"/>
                </a:lnTo>
                <a:lnTo>
                  <a:pt x="190119" y="0"/>
                </a:lnTo>
                <a:lnTo>
                  <a:pt x="0" y="174752"/>
                </a:lnTo>
                <a:lnTo>
                  <a:pt x="34645" y="210642"/>
                </a:lnTo>
                <a:lnTo>
                  <a:pt x="68084" y="247535"/>
                </a:lnTo>
                <a:lnTo>
                  <a:pt x="100266" y="285432"/>
                </a:lnTo>
                <a:lnTo>
                  <a:pt x="131165" y="324269"/>
                </a:lnTo>
                <a:lnTo>
                  <a:pt x="160743" y="364045"/>
                </a:lnTo>
                <a:lnTo>
                  <a:pt x="189001" y="404723"/>
                </a:lnTo>
                <a:lnTo>
                  <a:pt x="215887" y="446265"/>
                </a:lnTo>
                <a:lnTo>
                  <a:pt x="241388" y="488645"/>
                </a:lnTo>
                <a:lnTo>
                  <a:pt x="261378" y="524522"/>
                </a:lnTo>
                <a:lnTo>
                  <a:pt x="134112" y="681990"/>
                </a:lnTo>
                <a:lnTo>
                  <a:pt x="344690" y="706361"/>
                </a:lnTo>
                <a:lnTo>
                  <a:pt x="363512" y="758939"/>
                </a:lnTo>
                <a:lnTo>
                  <a:pt x="378460" y="806373"/>
                </a:lnTo>
                <a:lnTo>
                  <a:pt x="391795" y="854417"/>
                </a:lnTo>
                <a:lnTo>
                  <a:pt x="403479" y="903020"/>
                </a:lnTo>
                <a:lnTo>
                  <a:pt x="413499" y="952182"/>
                </a:lnTo>
                <a:lnTo>
                  <a:pt x="421805" y="1001864"/>
                </a:lnTo>
                <a:lnTo>
                  <a:pt x="428383" y="1052017"/>
                </a:lnTo>
                <a:lnTo>
                  <a:pt x="433209" y="1102639"/>
                </a:lnTo>
                <a:lnTo>
                  <a:pt x="436245" y="1153668"/>
                </a:lnTo>
                <a:lnTo>
                  <a:pt x="701040" y="1153668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40779" y="1903476"/>
            <a:ext cx="325120" cy="326390"/>
          </a:xfrm>
          <a:custGeom>
            <a:avLst/>
            <a:gdLst/>
            <a:ahLst/>
            <a:cxnLst/>
            <a:rect l="l" t="t" r="r" b="b"/>
            <a:pathLst>
              <a:path w="325120" h="326389">
                <a:moveTo>
                  <a:pt x="0" y="0"/>
                </a:moveTo>
                <a:lnTo>
                  <a:pt x="50165" y="326136"/>
                </a:lnTo>
                <a:lnTo>
                  <a:pt x="324612" y="122174"/>
                </a:lnTo>
                <a:lnTo>
                  <a:pt x="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2708" y="1912620"/>
            <a:ext cx="325120" cy="326390"/>
          </a:xfrm>
          <a:custGeom>
            <a:avLst/>
            <a:gdLst/>
            <a:ahLst/>
            <a:cxnLst/>
            <a:rect l="l" t="t" r="r" b="b"/>
            <a:pathLst>
              <a:path w="325120" h="326389">
                <a:moveTo>
                  <a:pt x="324612" y="0"/>
                </a:moveTo>
                <a:lnTo>
                  <a:pt x="0" y="127634"/>
                </a:lnTo>
                <a:lnTo>
                  <a:pt x="281431" y="326135"/>
                </a:lnTo>
                <a:lnTo>
                  <a:pt x="324612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62984" y="2715767"/>
            <a:ext cx="347980" cy="306705"/>
          </a:xfrm>
          <a:custGeom>
            <a:avLst/>
            <a:gdLst/>
            <a:ahLst/>
            <a:cxnLst/>
            <a:rect l="l" t="t" r="r" b="b"/>
            <a:pathLst>
              <a:path w="347979" h="306705">
                <a:moveTo>
                  <a:pt x="132206" y="0"/>
                </a:moveTo>
                <a:lnTo>
                  <a:pt x="0" y="306324"/>
                </a:lnTo>
                <a:lnTo>
                  <a:pt x="347471" y="259461"/>
                </a:lnTo>
                <a:lnTo>
                  <a:pt x="132206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2128" y="3966971"/>
            <a:ext cx="350520" cy="303530"/>
          </a:xfrm>
          <a:custGeom>
            <a:avLst/>
            <a:gdLst/>
            <a:ahLst/>
            <a:cxnLst/>
            <a:rect l="l" t="t" r="r" b="b"/>
            <a:pathLst>
              <a:path w="350520" h="303529">
                <a:moveTo>
                  <a:pt x="0" y="0"/>
                </a:moveTo>
                <a:lnTo>
                  <a:pt x="137922" y="303275"/>
                </a:lnTo>
                <a:lnTo>
                  <a:pt x="350520" y="40385"/>
                </a:lnTo>
                <a:lnTo>
                  <a:pt x="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9647" y="3938015"/>
            <a:ext cx="346075" cy="306705"/>
          </a:xfrm>
          <a:custGeom>
            <a:avLst/>
            <a:gdLst/>
            <a:ahLst/>
            <a:cxnLst/>
            <a:rect l="l" t="t" r="r" b="b"/>
            <a:pathLst>
              <a:path w="346075" h="306704">
                <a:moveTo>
                  <a:pt x="345948" y="0"/>
                </a:moveTo>
                <a:lnTo>
                  <a:pt x="0" y="46862"/>
                </a:lnTo>
                <a:lnTo>
                  <a:pt x="215010" y="306323"/>
                </a:lnTo>
                <a:lnTo>
                  <a:pt x="345948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33109" y="4745863"/>
            <a:ext cx="2087117" cy="182239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3546347" y="4619752"/>
            <a:ext cx="2183765" cy="1957070"/>
            <a:chOff x="3546347" y="4619752"/>
            <a:chExt cx="2183765" cy="195707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6347" y="4790567"/>
              <a:ext cx="2169541" cy="178624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98847" y="4619752"/>
              <a:ext cx="1231265" cy="773430"/>
            </a:xfrm>
            <a:custGeom>
              <a:avLst/>
              <a:gdLst/>
              <a:ahLst/>
              <a:cxnLst/>
              <a:rect l="l" t="t" r="r" b="b"/>
              <a:pathLst>
                <a:path w="1231264" h="773429">
                  <a:moveTo>
                    <a:pt x="171323" y="0"/>
                  </a:moveTo>
                  <a:lnTo>
                    <a:pt x="0" y="166116"/>
                  </a:lnTo>
                  <a:lnTo>
                    <a:pt x="38448" y="203138"/>
                  </a:lnTo>
                  <a:lnTo>
                    <a:pt x="77523" y="239040"/>
                  </a:lnTo>
                  <a:lnTo>
                    <a:pt x="117198" y="273818"/>
                  </a:lnTo>
                  <a:lnTo>
                    <a:pt x="157450" y="307472"/>
                  </a:lnTo>
                  <a:lnTo>
                    <a:pt x="198251" y="340000"/>
                  </a:lnTo>
                  <a:lnTo>
                    <a:pt x="239578" y="371399"/>
                  </a:lnTo>
                  <a:lnTo>
                    <a:pt x="281406" y="401669"/>
                  </a:lnTo>
                  <a:lnTo>
                    <a:pt x="323708" y="430807"/>
                  </a:lnTo>
                  <a:lnTo>
                    <a:pt x="366460" y="458813"/>
                  </a:lnTo>
                  <a:lnTo>
                    <a:pt x="409637" y="485683"/>
                  </a:lnTo>
                  <a:lnTo>
                    <a:pt x="453214" y="511418"/>
                  </a:lnTo>
                  <a:lnTo>
                    <a:pt x="497165" y="536014"/>
                  </a:lnTo>
                  <a:lnTo>
                    <a:pt x="541465" y="559471"/>
                  </a:lnTo>
                  <a:lnTo>
                    <a:pt x="586089" y="581787"/>
                  </a:lnTo>
                  <a:lnTo>
                    <a:pt x="631012" y="602959"/>
                  </a:lnTo>
                  <a:lnTo>
                    <a:pt x="676208" y="622987"/>
                  </a:lnTo>
                  <a:lnTo>
                    <a:pt x="721653" y="641868"/>
                  </a:lnTo>
                  <a:lnTo>
                    <a:pt x="767322" y="659602"/>
                  </a:lnTo>
                  <a:lnTo>
                    <a:pt x="813189" y="676185"/>
                  </a:lnTo>
                  <a:lnTo>
                    <a:pt x="859229" y="691618"/>
                  </a:lnTo>
                  <a:lnTo>
                    <a:pt x="905416" y="705897"/>
                  </a:lnTo>
                  <a:lnTo>
                    <a:pt x="951727" y="719022"/>
                  </a:lnTo>
                  <a:lnTo>
                    <a:pt x="998135" y="730990"/>
                  </a:lnTo>
                  <a:lnTo>
                    <a:pt x="1044615" y="741801"/>
                  </a:lnTo>
                  <a:lnTo>
                    <a:pt x="1091142" y="751452"/>
                  </a:lnTo>
                  <a:lnTo>
                    <a:pt x="1137692" y="759941"/>
                  </a:lnTo>
                  <a:lnTo>
                    <a:pt x="1184238" y="767268"/>
                  </a:lnTo>
                  <a:lnTo>
                    <a:pt x="1230756" y="773430"/>
                  </a:lnTo>
                  <a:lnTo>
                    <a:pt x="1215389" y="515493"/>
                  </a:lnTo>
                  <a:lnTo>
                    <a:pt x="1169408" y="508802"/>
                  </a:lnTo>
                  <a:lnTo>
                    <a:pt x="1123403" y="500797"/>
                  </a:lnTo>
                  <a:lnTo>
                    <a:pt x="1077406" y="491483"/>
                  </a:lnTo>
                  <a:lnTo>
                    <a:pt x="1031451" y="480862"/>
                  </a:lnTo>
                  <a:lnTo>
                    <a:pt x="985569" y="468939"/>
                  </a:lnTo>
                  <a:lnTo>
                    <a:pt x="939794" y="455717"/>
                  </a:lnTo>
                  <a:lnTo>
                    <a:pt x="894158" y="441201"/>
                  </a:lnTo>
                  <a:lnTo>
                    <a:pt x="848693" y="425393"/>
                  </a:lnTo>
                  <a:lnTo>
                    <a:pt x="803434" y="408298"/>
                  </a:lnTo>
                  <a:lnTo>
                    <a:pt x="758412" y="389920"/>
                  </a:lnTo>
                  <a:lnTo>
                    <a:pt x="713660" y="370262"/>
                  </a:lnTo>
                  <a:lnTo>
                    <a:pt x="669210" y="349329"/>
                  </a:lnTo>
                  <a:lnTo>
                    <a:pt x="625096" y="327123"/>
                  </a:lnTo>
                  <a:lnTo>
                    <a:pt x="581350" y="303650"/>
                  </a:lnTo>
                  <a:lnTo>
                    <a:pt x="538004" y="278912"/>
                  </a:lnTo>
                  <a:lnTo>
                    <a:pt x="495093" y="252913"/>
                  </a:lnTo>
                  <a:lnTo>
                    <a:pt x="452647" y="225658"/>
                  </a:lnTo>
                  <a:lnTo>
                    <a:pt x="410700" y="197149"/>
                  </a:lnTo>
                  <a:lnTo>
                    <a:pt x="369284" y="167392"/>
                  </a:lnTo>
                  <a:lnTo>
                    <a:pt x="328433" y="136389"/>
                  </a:lnTo>
                  <a:lnTo>
                    <a:pt x="288178" y="104144"/>
                  </a:lnTo>
                  <a:lnTo>
                    <a:pt x="248553" y="70662"/>
                  </a:lnTo>
                  <a:lnTo>
                    <a:pt x="209590" y="35946"/>
                  </a:lnTo>
                  <a:lnTo>
                    <a:pt x="171323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844413" y="4594732"/>
            <a:ext cx="1198880" cy="741680"/>
          </a:xfrm>
          <a:custGeom>
            <a:avLst/>
            <a:gdLst/>
            <a:ahLst/>
            <a:cxnLst/>
            <a:rect l="l" t="t" r="r" b="b"/>
            <a:pathLst>
              <a:path w="1198879" h="741679">
                <a:moveTo>
                  <a:pt x="1198753" y="170180"/>
                </a:moveTo>
                <a:lnTo>
                  <a:pt x="1019175" y="0"/>
                </a:lnTo>
                <a:lnTo>
                  <a:pt x="980986" y="36423"/>
                </a:lnTo>
                <a:lnTo>
                  <a:pt x="942009" y="71462"/>
                </a:lnTo>
                <a:lnTo>
                  <a:pt x="902271" y="105117"/>
                </a:lnTo>
                <a:lnTo>
                  <a:pt x="861809" y="137388"/>
                </a:lnTo>
                <a:lnTo>
                  <a:pt x="820648" y="168275"/>
                </a:lnTo>
                <a:lnTo>
                  <a:pt x="778840" y="197764"/>
                </a:lnTo>
                <a:lnTo>
                  <a:pt x="736422" y="225856"/>
                </a:lnTo>
                <a:lnTo>
                  <a:pt x="693432" y="252552"/>
                </a:lnTo>
                <a:lnTo>
                  <a:pt x="658431" y="272884"/>
                </a:lnTo>
                <a:lnTo>
                  <a:pt x="461137" y="144907"/>
                </a:lnTo>
                <a:lnTo>
                  <a:pt x="446595" y="374700"/>
                </a:lnTo>
                <a:lnTo>
                  <a:pt x="379361" y="399973"/>
                </a:lnTo>
                <a:lnTo>
                  <a:pt x="333070" y="415353"/>
                </a:lnTo>
                <a:lnTo>
                  <a:pt x="286524" y="429310"/>
                </a:lnTo>
                <a:lnTo>
                  <a:pt x="239776" y="441833"/>
                </a:lnTo>
                <a:lnTo>
                  <a:pt x="192862" y="452920"/>
                </a:lnTo>
                <a:lnTo>
                  <a:pt x="145808" y="462572"/>
                </a:lnTo>
                <a:lnTo>
                  <a:pt x="98640" y="470789"/>
                </a:lnTo>
                <a:lnTo>
                  <a:pt x="51422" y="477545"/>
                </a:lnTo>
                <a:lnTo>
                  <a:pt x="4191" y="482854"/>
                </a:lnTo>
                <a:lnTo>
                  <a:pt x="0" y="741172"/>
                </a:lnTo>
                <a:lnTo>
                  <a:pt x="47802" y="736180"/>
                </a:lnTo>
                <a:lnTo>
                  <a:pt x="95580" y="729932"/>
                </a:lnTo>
                <a:lnTo>
                  <a:pt x="143306" y="722452"/>
                </a:lnTo>
                <a:lnTo>
                  <a:pt x="190931" y="713714"/>
                </a:lnTo>
                <a:lnTo>
                  <a:pt x="238429" y="703745"/>
                </a:lnTo>
                <a:lnTo>
                  <a:pt x="285800" y="692518"/>
                </a:lnTo>
                <a:lnTo>
                  <a:pt x="332994" y="680059"/>
                </a:lnTo>
                <a:lnTo>
                  <a:pt x="379984" y="666343"/>
                </a:lnTo>
                <a:lnTo>
                  <a:pt x="426745" y="651395"/>
                </a:lnTo>
                <a:lnTo>
                  <a:pt x="473252" y="635203"/>
                </a:lnTo>
                <a:lnTo>
                  <a:pt x="519493" y="617766"/>
                </a:lnTo>
                <a:lnTo>
                  <a:pt x="565416" y="599084"/>
                </a:lnTo>
                <a:lnTo>
                  <a:pt x="610997" y="579170"/>
                </a:lnTo>
                <a:lnTo>
                  <a:pt x="656221" y="558012"/>
                </a:lnTo>
                <a:lnTo>
                  <a:pt x="701065" y="535609"/>
                </a:lnTo>
                <a:lnTo>
                  <a:pt x="745477" y="511975"/>
                </a:lnTo>
                <a:lnTo>
                  <a:pt x="789457" y="487083"/>
                </a:lnTo>
                <a:lnTo>
                  <a:pt x="832954" y="460971"/>
                </a:lnTo>
                <a:lnTo>
                  <a:pt x="875957" y="433616"/>
                </a:lnTo>
                <a:lnTo>
                  <a:pt x="918438" y="405015"/>
                </a:lnTo>
                <a:lnTo>
                  <a:pt x="960361" y="375183"/>
                </a:lnTo>
                <a:lnTo>
                  <a:pt x="1001699" y="344106"/>
                </a:lnTo>
                <a:lnTo>
                  <a:pt x="1042428" y="311797"/>
                </a:lnTo>
                <a:lnTo>
                  <a:pt x="1082535" y="278244"/>
                </a:lnTo>
                <a:lnTo>
                  <a:pt x="1121968" y="243459"/>
                </a:lnTo>
                <a:lnTo>
                  <a:pt x="1160716" y="207441"/>
                </a:lnTo>
                <a:lnTo>
                  <a:pt x="1198753" y="17018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56809" y="4805171"/>
            <a:ext cx="301625" cy="341630"/>
          </a:xfrm>
          <a:custGeom>
            <a:avLst/>
            <a:gdLst/>
            <a:ahLst/>
            <a:cxnLst/>
            <a:rect l="l" t="t" r="r" b="b"/>
            <a:pathLst>
              <a:path w="301625" h="341629">
                <a:moveTo>
                  <a:pt x="278511" y="0"/>
                </a:moveTo>
                <a:lnTo>
                  <a:pt x="0" y="206882"/>
                </a:lnTo>
                <a:lnTo>
                  <a:pt x="301243" y="341121"/>
                </a:lnTo>
                <a:lnTo>
                  <a:pt x="278511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961246" y="998601"/>
            <a:ext cx="169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SANIDAD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ANIMAL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92767" y="3443478"/>
            <a:ext cx="1455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BIOSEGURIDAD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04503" y="4940553"/>
            <a:ext cx="23755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BUENAS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PRÁCTICAS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PARA</a:t>
            </a:r>
            <a:r>
              <a:rPr sz="1600" spc="-10" dirty="0">
                <a:latin typeface="Calibri"/>
                <a:cs typeface="Calibri"/>
              </a:rPr>
              <a:t> EL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USO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MEDICAMENTOS </a:t>
            </a:r>
            <a:r>
              <a:rPr sz="1600" spc="-5" dirty="0">
                <a:latin typeface="Calibri"/>
                <a:cs typeface="Calibri"/>
              </a:rPr>
              <a:t> VETERINARIOS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–BPMV.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5894" y="5167121"/>
            <a:ext cx="21450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BUENAS </a:t>
            </a:r>
            <a:r>
              <a:rPr sz="1600" spc="-5" dirty="0">
                <a:latin typeface="Calibri"/>
                <a:cs typeface="Calibri"/>
              </a:rPr>
              <a:t>PRÁCTICAS </a:t>
            </a:r>
            <a:r>
              <a:rPr sz="1600" spc="-35" dirty="0">
                <a:latin typeface="Calibri"/>
                <a:cs typeface="Calibri"/>
              </a:rPr>
              <a:t>PARA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 </a:t>
            </a:r>
            <a:r>
              <a:rPr sz="1600" spc="-15" dirty="0">
                <a:latin typeface="Calibri"/>
                <a:cs typeface="Calibri"/>
              </a:rPr>
              <a:t>ALIMENTACIÓN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ANIMAL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–BPAA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00056" y="2282190"/>
            <a:ext cx="154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IDENTIFICACIÓN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7184" y="3361435"/>
            <a:ext cx="141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AMIEN</a:t>
            </a: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7697" y="2202637"/>
            <a:ext cx="1842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BIEN</a:t>
            </a:r>
            <a:r>
              <a:rPr sz="1800" spc="-15" dirty="0">
                <a:latin typeface="Calibri"/>
                <a:cs typeface="Calibri"/>
              </a:rPr>
              <a:t>ES</a:t>
            </a:r>
            <a:r>
              <a:rPr sz="1800" spc="-15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ANIMAL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8684" y="1091946"/>
            <a:ext cx="1006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SONAL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170A458-0801-8DDE-F754-974CCE5F6F6F}"/>
              </a:ext>
            </a:extLst>
          </p:cNvPr>
          <p:cNvSpPr txBox="1"/>
          <p:nvPr/>
        </p:nvSpPr>
        <p:spPr>
          <a:xfrm>
            <a:off x="4554219" y="2672237"/>
            <a:ext cx="2748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200" b="1" dirty="0"/>
              <a:t>BUENAS PRÁCTICAS GANADERAS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1295400"/>
            <a:ext cx="7467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chemeClr val="tx1"/>
                </a:solidFill>
              </a:rPr>
              <a:t>PREDIOS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35" dirty="0">
                <a:solidFill>
                  <a:schemeClr val="tx1"/>
                </a:solidFill>
              </a:rPr>
              <a:t>CERTIFICADOS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EN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BPG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2472" y="2694431"/>
            <a:ext cx="6994397" cy="37680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" y="5163311"/>
            <a:ext cx="11892534" cy="97916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58211" y="981455"/>
            <a:ext cx="7607047" cy="3787904"/>
            <a:chOff x="2458211" y="981455"/>
            <a:chExt cx="7607047" cy="378790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8211" y="981455"/>
              <a:ext cx="7607047" cy="3787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0347" y="2336291"/>
              <a:ext cx="2843022" cy="15674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1189" y="712977"/>
            <a:ext cx="5849620" cy="54320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9796" y="997965"/>
            <a:ext cx="123190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91770">
              <a:lnSpc>
                <a:spcPts val="2640"/>
              </a:lnSpc>
              <a:spcBef>
                <a:spcPts val="38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Medio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4535" y="2054733"/>
            <a:ext cx="1583690" cy="38481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93040" marR="184785" algn="ctr">
              <a:lnSpc>
                <a:spcPts val="2640"/>
              </a:lnSpc>
              <a:spcBef>
                <a:spcPts val="38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Biene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ar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animal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Calibri"/>
              <a:cs typeface="Calibri"/>
            </a:endParaRPr>
          </a:p>
          <a:p>
            <a:pPr marL="360680" marR="352425" indent="-1270" algn="ctr">
              <a:lnSpc>
                <a:spcPts val="264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Salud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an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Calibri"/>
              <a:cs typeface="Calibri"/>
            </a:endParaRPr>
          </a:p>
          <a:p>
            <a:pPr marL="67310" marR="58419" algn="ctr">
              <a:lnSpc>
                <a:spcPts val="264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Seguridad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alim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aria</a:t>
            </a:r>
            <a:endParaRPr sz="2400">
              <a:latin typeface="Calibri"/>
              <a:cs typeface="Calibri"/>
            </a:endParaRPr>
          </a:p>
          <a:p>
            <a:pPr marL="231775" marR="223520" algn="ctr">
              <a:lnSpc>
                <a:spcPts val="1210"/>
              </a:lnSpc>
              <a:spcBef>
                <a:spcPts val="108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IB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LIDAD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  ALIMENTOS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ACCESO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1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ALIMENTOS</a:t>
            </a:r>
            <a:endParaRPr sz="1100">
              <a:latin typeface="Calibri"/>
              <a:cs typeface="Calibri"/>
            </a:endParaRPr>
          </a:p>
          <a:p>
            <a:pPr marL="139065" marR="131445" algn="ctr">
              <a:lnSpc>
                <a:spcPts val="1210"/>
              </a:lnSpc>
              <a:spcBef>
                <a:spcPts val="48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INOCUIDAD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CALIDAD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NUTRICIONAL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147" y="1580210"/>
            <a:ext cx="673862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z="4000" spc="-40" dirty="0">
                <a:solidFill>
                  <a:schemeClr val="tx1"/>
                </a:solidFill>
              </a:rPr>
              <a:t>INOCUIDAD</a:t>
            </a:r>
            <a:r>
              <a:rPr sz="4000" spc="-110" dirty="0">
                <a:solidFill>
                  <a:schemeClr val="tx1"/>
                </a:solidFill>
              </a:rPr>
              <a:t> </a:t>
            </a:r>
            <a:r>
              <a:rPr sz="4000" spc="-25" dirty="0">
                <a:solidFill>
                  <a:schemeClr val="tx1"/>
                </a:solidFill>
              </a:rPr>
              <a:t>DE</a:t>
            </a:r>
            <a:r>
              <a:rPr sz="4000" spc="-75" dirty="0">
                <a:solidFill>
                  <a:schemeClr val="tx1"/>
                </a:solidFill>
              </a:rPr>
              <a:t> </a:t>
            </a:r>
            <a:r>
              <a:rPr sz="4000" spc="-20" dirty="0">
                <a:solidFill>
                  <a:schemeClr val="tx1"/>
                </a:solidFill>
              </a:rPr>
              <a:t>UN</a:t>
            </a:r>
            <a:r>
              <a:rPr sz="4000" spc="-85" dirty="0">
                <a:solidFill>
                  <a:schemeClr val="tx1"/>
                </a:solidFill>
              </a:rPr>
              <a:t> </a:t>
            </a:r>
            <a:r>
              <a:rPr sz="4000" spc="-50" dirty="0">
                <a:solidFill>
                  <a:schemeClr val="tx1"/>
                </a:solidFill>
              </a:rPr>
              <a:t>ALIMENTO</a:t>
            </a:r>
            <a:endParaRPr sz="4000" dirty="0">
              <a:solidFill>
                <a:schemeClr val="tx1"/>
              </a:solidFill>
            </a:endParaRPr>
          </a:p>
          <a:p>
            <a:pPr marL="12700">
              <a:lnSpc>
                <a:spcPts val="4560"/>
              </a:lnSpc>
            </a:pPr>
            <a:r>
              <a:rPr sz="4000" i="1" spc="-15" dirty="0">
                <a:solidFill>
                  <a:schemeClr val="tx1"/>
                </a:solidFill>
                <a:latin typeface="Calibri Light"/>
                <a:cs typeface="Calibri Light"/>
              </a:rPr>
              <a:t>Característica</a:t>
            </a:r>
            <a:r>
              <a:rPr sz="4000" i="1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sz="4000" i="1" spc="-5" dirty="0">
                <a:solidFill>
                  <a:schemeClr val="tx1"/>
                </a:solidFill>
                <a:latin typeface="Calibri Light"/>
                <a:cs typeface="Calibri Light"/>
              </a:rPr>
              <a:t>esencial</a:t>
            </a:r>
            <a:r>
              <a:rPr sz="4000" i="1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sz="4000" i="1" spc="-5" dirty="0">
                <a:solidFill>
                  <a:schemeClr val="tx1"/>
                </a:solidFill>
                <a:latin typeface="Calibri Light"/>
                <a:cs typeface="Calibri Light"/>
              </a:rPr>
              <a:t>de</a:t>
            </a:r>
            <a:r>
              <a:rPr sz="4000" i="1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sz="4000" i="1" spc="-5" dirty="0">
                <a:solidFill>
                  <a:schemeClr val="tx1"/>
                </a:solidFill>
                <a:latin typeface="Calibri Light"/>
                <a:cs typeface="Calibri Light"/>
              </a:rPr>
              <a:t>calidad</a:t>
            </a:r>
            <a:endParaRPr sz="40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6136" y="2871977"/>
            <a:ext cx="9735820" cy="2524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  <a:tabLst>
                <a:tab pos="300355" algn="l"/>
              </a:tabLst>
            </a:pP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“	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Garantía</a:t>
            </a:r>
            <a:r>
              <a:rPr sz="2000" spc="254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de</a:t>
            </a:r>
            <a:r>
              <a:rPr sz="2000" spc="26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que</a:t>
            </a:r>
            <a:r>
              <a:rPr sz="2000" spc="27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los</a:t>
            </a:r>
            <a:r>
              <a:rPr sz="2000" spc="2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alimentos</a:t>
            </a:r>
            <a:r>
              <a:rPr sz="2000" spc="2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no</a:t>
            </a:r>
            <a:r>
              <a:rPr sz="2000" spc="254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causarán</a:t>
            </a:r>
            <a:r>
              <a:rPr sz="2000" spc="2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daño</a:t>
            </a:r>
            <a:r>
              <a:rPr sz="2000" spc="2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al</a:t>
            </a:r>
            <a:r>
              <a:rPr sz="2000" spc="2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consumidor</a:t>
            </a:r>
            <a:r>
              <a:rPr sz="2000" spc="27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cuando</a:t>
            </a:r>
            <a:r>
              <a:rPr sz="2000" spc="2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se</a:t>
            </a:r>
            <a:r>
              <a:rPr sz="2000" spc="254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preparen</a:t>
            </a:r>
            <a:r>
              <a:rPr sz="2000" spc="2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y/o</a:t>
            </a:r>
            <a:endParaRPr sz="2000" dirty="0">
              <a:latin typeface="Calibri"/>
              <a:cs typeface="Calibri"/>
            </a:endParaRPr>
          </a:p>
          <a:p>
            <a:pPr marL="352425">
              <a:lnSpc>
                <a:spcPts val="2039"/>
              </a:lnSpc>
            </a:pP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consuman</a:t>
            </a:r>
            <a:r>
              <a:rPr sz="2000" spc="-2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acuerdo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con</a:t>
            </a:r>
            <a:r>
              <a:rPr sz="2000" spc="-2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el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uso</a:t>
            </a:r>
            <a:r>
              <a:rPr sz="2000" spc="-1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a que</a:t>
            </a:r>
            <a:r>
              <a:rPr sz="2000" spc="-1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se </a:t>
            </a:r>
            <a:r>
              <a:rPr sz="2000" spc="-5" dirty="0">
                <a:solidFill>
                  <a:srgbClr val="003300"/>
                </a:solidFill>
                <a:latin typeface="Calibri"/>
                <a:cs typeface="Calibri"/>
              </a:rPr>
              <a:t>destinan</a:t>
            </a:r>
            <a:r>
              <a:rPr sz="2000" spc="2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00"/>
                </a:solidFill>
                <a:latin typeface="Calibri"/>
                <a:cs typeface="Calibri"/>
              </a:rPr>
              <a:t>”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3600" spc="-35" dirty="0">
                <a:latin typeface="Calibri Light"/>
                <a:cs typeface="Calibri Light"/>
              </a:rPr>
              <a:t>CALIDAD</a:t>
            </a:r>
            <a:r>
              <a:rPr sz="3600" spc="-100" dirty="0">
                <a:latin typeface="Calibri Light"/>
                <a:cs typeface="Calibri Light"/>
              </a:rPr>
              <a:t> </a:t>
            </a:r>
            <a:r>
              <a:rPr sz="3600" spc="-40" dirty="0">
                <a:latin typeface="Calibri Light"/>
                <a:cs typeface="Calibri Light"/>
              </a:rPr>
              <a:t>“ETICA”</a:t>
            </a:r>
            <a:r>
              <a:rPr sz="3600" spc="-70" dirty="0">
                <a:latin typeface="Calibri Light"/>
                <a:cs typeface="Calibri Light"/>
              </a:rPr>
              <a:t> </a:t>
            </a:r>
            <a:r>
              <a:rPr sz="3600" spc="-15" dirty="0">
                <a:latin typeface="Calibri Light"/>
                <a:cs typeface="Calibri Light"/>
              </a:rPr>
              <a:t>DE</a:t>
            </a:r>
            <a:r>
              <a:rPr sz="3600" spc="-75" dirty="0">
                <a:latin typeface="Calibri Light"/>
                <a:cs typeface="Calibri Light"/>
              </a:rPr>
              <a:t> </a:t>
            </a:r>
            <a:r>
              <a:rPr sz="3600" spc="-50" dirty="0">
                <a:latin typeface="Calibri Light"/>
                <a:cs typeface="Calibri Light"/>
              </a:rPr>
              <a:t>LOS</a:t>
            </a:r>
            <a:r>
              <a:rPr sz="3600" spc="-70" dirty="0">
                <a:latin typeface="Calibri Light"/>
                <a:cs typeface="Calibri Light"/>
              </a:rPr>
              <a:t> </a:t>
            </a:r>
            <a:r>
              <a:rPr sz="3600" spc="-45" dirty="0">
                <a:latin typeface="Calibri Light"/>
                <a:cs typeface="Calibri Light"/>
              </a:rPr>
              <a:t>ALIMENTOS</a:t>
            </a:r>
            <a:endParaRPr sz="3600" dirty="0">
              <a:latin typeface="Calibri Light"/>
              <a:cs typeface="Calibri Light"/>
            </a:endParaRPr>
          </a:p>
          <a:p>
            <a:pPr marL="352425" marR="5080" indent="-340360" algn="just">
              <a:lnSpc>
                <a:spcPct val="70000"/>
              </a:lnSpc>
              <a:spcBef>
                <a:spcPts val="2930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“calidad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ética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producto”,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debe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entendida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como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una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serie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acciones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tendientes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evitar</a:t>
            </a:r>
            <a:r>
              <a:rPr sz="2000" spc="-5" dirty="0">
                <a:latin typeface="Calibri"/>
                <a:cs typeface="Calibri"/>
              </a:rPr>
              <a:t> 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sufrimiento</a:t>
            </a:r>
            <a:r>
              <a:rPr sz="2000" dirty="0">
                <a:latin typeface="Calibri"/>
                <a:cs typeface="Calibri"/>
              </a:rPr>
              <a:t> innecesario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animales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mantener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ciertos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estándares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bienestar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animal,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durante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producción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beneficio,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así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como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aspectos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ambientales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sostenibilidad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4628" y="370331"/>
            <a:ext cx="2514600" cy="17632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847" y="220979"/>
            <a:ext cx="2161031" cy="13900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5111" y="5216652"/>
            <a:ext cx="2231136" cy="1484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8273" y="4721097"/>
            <a:ext cx="842010" cy="541655"/>
            <a:chOff x="5748273" y="4721097"/>
            <a:chExt cx="842010" cy="541655"/>
          </a:xfrm>
        </p:grpSpPr>
        <p:sp>
          <p:nvSpPr>
            <p:cNvPr id="3" name="object 3"/>
            <p:cNvSpPr/>
            <p:nvPr/>
          </p:nvSpPr>
          <p:spPr>
            <a:xfrm>
              <a:off x="5754623" y="4727447"/>
              <a:ext cx="829310" cy="528955"/>
            </a:xfrm>
            <a:custGeom>
              <a:avLst/>
              <a:gdLst/>
              <a:ahLst/>
              <a:cxnLst/>
              <a:rect l="l" t="t" r="r" b="b"/>
              <a:pathLst>
                <a:path w="829309" h="528954">
                  <a:moveTo>
                    <a:pt x="621791" y="0"/>
                  </a:moveTo>
                  <a:lnTo>
                    <a:pt x="207263" y="0"/>
                  </a:lnTo>
                  <a:lnTo>
                    <a:pt x="207263" y="264413"/>
                  </a:lnTo>
                  <a:lnTo>
                    <a:pt x="0" y="264413"/>
                  </a:lnTo>
                  <a:lnTo>
                    <a:pt x="414527" y="528827"/>
                  </a:lnTo>
                  <a:lnTo>
                    <a:pt x="829055" y="264413"/>
                  </a:lnTo>
                  <a:lnTo>
                    <a:pt x="621791" y="264413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4623" y="4727447"/>
              <a:ext cx="829310" cy="528955"/>
            </a:xfrm>
            <a:custGeom>
              <a:avLst/>
              <a:gdLst/>
              <a:ahLst/>
              <a:cxnLst/>
              <a:rect l="l" t="t" r="r" b="b"/>
              <a:pathLst>
                <a:path w="829309" h="528954">
                  <a:moveTo>
                    <a:pt x="0" y="264413"/>
                  </a:moveTo>
                  <a:lnTo>
                    <a:pt x="207263" y="264413"/>
                  </a:lnTo>
                  <a:lnTo>
                    <a:pt x="207263" y="0"/>
                  </a:lnTo>
                  <a:lnTo>
                    <a:pt x="621791" y="0"/>
                  </a:lnTo>
                  <a:lnTo>
                    <a:pt x="621791" y="264413"/>
                  </a:lnTo>
                  <a:lnTo>
                    <a:pt x="829055" y="264413"/>
                  </a:lnTo>
                  <a:lnTo>
                    <a:pt x="414527" y="528827"/>
                  </a:lnTo>
                  <a:lnTo>
                    <a:pt x="0" y="2644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97070" y="5315508"/>
            <a:ext cx="334581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0" dirty="0">
                <a:latin typeface="Calibri"/>
                <a:cs typeface="Calibri"/>
              </a:rPr>
              <a:t>Alimentos</a:t>
            </a:r>
            <a:r>
              <a:rPr sz="3500" spc="-6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inocuos</a:t>
            </a:r>
            <a:endParaRPr sz="35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6408" y="1094232"/>
            <a:ext cx="4271771" cy="309397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33109" y="3306902"/>
            <a:ext cx="9848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Consumidores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9970" y="1828926"/>
            <a:ext cx="2421890" cy="583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5105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Certificadores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Productores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47793" y="909591"/>
            <a:ext cx="4641850" cy="3714750"/>
            <a:chOff x="3847793" y="909591"/>
            <a:chExt cx="4641850" cy="3714750"/>
          </a:xfrm>
        </p:grpSpPr>
        <p:sp>
          <p:nvSpPr>
            <p:cNvPr id="10" name="object 10"/>
            <p:cNvSpPr/>
            <p:nvPr/>
          </p:nvSpPr>
          <p:spPr>
            <a:xfrm>
              <a:off x="3850968" y="924966"/>
              <a:ext cx="4635500" cy="3695700"/>
            </a:xfrm>
            <a:custGeom>
              <a:avLst/>
              <a:gdLst/>
              <a:ahLst/>
              <a:cxnLst/>
              <a:rect l="l" t="t" r="r" b="b"/>
              <a:pathLst>
                <a:path w="4635500" h="3695700">
                  <a:moveTo>
                    <a:pt x="2797013" y="12700"/>
                  </a:moveTo>
                  <a:lnTo>
                    <a:pt x="1791701" y="12700"/>
                  </a:lnTo>
                  <a:lnTo>
                    <a:pt x="1659903" y="38100"/>
                  </a:lnTo>
                  <a:lnTo>
                    <a:pt x="1595319" y="38100"/>
                  </a:lnTo>
                  <a:lnTo>
                    <a:pt x="1468903" y="63500"/>
                  </a:lnTo>
                  <a:lnTo>
                    <a:pt x="1407119" y="63500"/>
                  </a:lnTo>
                  <a:lnTo>
                    <a:pt x="1227759" y="101600"/>
                  </a:lnTo>
                  <a:lnTo>
                    <a:pt x="1003504" y="152400"/>
                  </a:lnTo>
                  <a:lnTo>
                    <a:pt x="950262" y="177800"/>
                  </a:lnTo>
                  <a:lnTo>
                    <a:pt x="797698" y="215900"/>
                  </a:lnTo>
                  <a:lnTo>
                    <a:pt x="749313" y="241300"/>
                  </a:lnTo>
                  <a:lnTo>
                    <a:pt x="702203" y="254000"/>
                  </a:lnTo>
                  <a:lnTo>
                    <a:pt x="656393" y="279400"/>
                  </a:lnTo>
                  <a:lnTo>
                    <a:pt x="611906" y="292100"/>
                  </a:lnTo>
                  <a:lnTo>
                    <a:pt x="568769" y="317500"/>
                  </a:lnTo>
                  <a:lnTo>
                    <a:pt x="527004" y="330200"/>
                  </a:lnTo>
                  <a:lnTo>
                    <a:pt x="486636" y="355600"/>
                  </a:lnTo>
                  <a:lnTo>
                    <a:pt x="447690" y="368300"/>
                  </a:lnTo>
                  <a:lnTo>
                    <a:pt x="410191" y="393700"/>
                  </a:lnTo>
                  <a:lnTo>
                    <a:pt x="374162" y="419100"/>
                  </a:lnTo>
                  <a:lnTo>
                    <a:pt x="339627" y="444500"/>
                  </a:lnTo>
                  <a:lnTo>
                    <a:pt x="306613" y="457200"/>
                  </a:lnTo>
                  <a:lnTo>
                    <a:pt x="275142" y="482600"/>
                  </a:lnTo>
                  <a:lnTo>
                    <a:pt x="245239" y="508000"/>
                  </a:lnTo>
                  <a:lnTo>
                    <a:pt x="216929" y="533400"/>
                  </a:lnTo>
                  <a:lnTo>
                    <a:pt x="190236" y="558800"/>
                  </a:lnTo>
                  <a:lnTo>
                    <a:pt x="165185" y="571500"/>
                  </a:lnTo>
                  <a:lnTo>
                    <a:pt x="120104" y="622300"/>
                  </a:lnTo>
                  <a:lnTo>
                    <a:pt x="81882" y="673100"/>
                  </a:lnTo>
                  <a:lnTo>
                    <a:pt x="50714" y="723900"/>
                  </a:lnTo>
                  <a:lnTo>
                    <a:pt x="26796" y="774700"/>
                  </a:lnTo>
                  <a:lnTo>
                    <a:pt x="10323" y="838200"/>
                  </a:lnTo>
                  <a:lnTo>
                    <a:pt x="4939" y="863600"/>
                  </a:lnTo>
                  <a:lnTo>
                    <a:pt x="1490" y="889000"/>
                  </a:lnTo>
                  <a:lnTo>
                    <a:pt x="0" y="914400"/>
                  </a:lnTo>
                  <a:lnTo>
                    <a:pt x="492" y="939800"/>
                  </a:lnTo>
                  <a:lnTo>
                    <a:pt x="2993" y="965200"/>
                  </a:lnTo>
                  <a:lnTo>
                    <a:pt x="7526" y="990600"/>
                  </a:lnTo>
                  <a:lnTo>
                    <a:pt x="14115" y="1028700"/>
                  </a:lnTo>
                  <a:lnTo>
                    <a:pt x="22786" y="1054100"/>
                  </a:lnTo>
                  <a:lnTo>
                    <a:pt x="1744271" y="3505200"/>
                  </a:lnTo>
                  <a:lnTo>
                    <a:pt x="1758118" y="3530600"/>
                  </a:lnTo>
                  <a:lnTo>
                    <a:pt x="1779655" y="3556000"/>
                  </a:lnTo>
                  <a:lnTo>
                    <a:pt x="1808385" y="3581400"/>
                  </a:lnTo>
                  <a:lnTo>
                    <a:pt x="1843811" y="3606800"/>
                  </a:lnTo>
                  <a:lnTo>
                    <a:pt x="1885436" y="3619500"/>
                  </a:lnTo>
                  <a:lnTo>
                    <a:pt x="1932763" y="3644900"/>
                  </a:lnTo>
                  <a:lnTo>
                    <a:pt x="1985296" y="3657600"/>
                  </a:lnTo>
                  <a:lnTo>
                    <a:pt x="2042536" y="3670300"/>
                  </a:lnTo>
                  <a:lnTo>
                    <a:pt x="2103988" y="3683000"/>
                  </a:lnTo>
                  <a:lnTo>
                    <a:pt x="2169155" y="3695700"/>
                  </a:lnTo>
                  <a:lnTo>
                    <a:pt x="2481756" y="3695700"/>
                  </a:lnTo>
                  <a:lnTo>
                    <a:pt x="2538218" y="3683000"/>
                  </a:lnTo>
                  <a:lnTo>
                    <a:pt x="2592045" y="3670300"/>
                  </a:lnTo>
                  <a:lnTo>
                    <a:pt x="2642839" y="3657600"/>
                  </a:lnTo>
                  <a:lnTo>
                    <a:pt x="2690200" y="3644900"/>
                  </a:lnTo>
                  <a:lnTo>
                    <a:pt x="2733729" y="3632200"/>
                  </a:lnTo>
                  <a:lnTo>
                    <a:pt x="2773027" y="3619500"/>
                  </a:lnTo>
                  <a:lnTo>
                    <a:pt x="2807696" y="3594100"/>
                  </a:lnTo>
                  <a:lnTo>
                    <a:pt x="2837336" y="3568700"/>
                  </a:lnTo>
                  <a:lnTo>
                    <a:pt x="2861549" y="3556000"/>
                  </a:lnTo>
                  <a:lnTo>
                    <a:pt x="2879936" y="3530600"/>
                  </a:lnTo>
                  <a:lnTo>
                    <a:pt x="2892097" y="3505200"/>
                  </a:lnTo>
                  <a:lnTo>
                    <a:pt x="4185440" y="1663700"/>
                  </a:lnTo>
                  <a:lnTo>
                    <a:pt x="2112801" y="1663700"/>
                  </a:lnTo>
                  <a:lnTo>
                    <a:pt x="2045523" y="1651000"/>
                  </a:lnTo>
                  <a:lnTo>
                    <a:pt x="1847704" y="1651000"/>
                  </a:lnTo>
                  <a:lnTo>
                    <a:pt x="1783212" y="1638300"/>
                  </a:lnTo>
                  <a:lnTo>
                    <a:pt x="1719500" y="1638300"/>
                  </a:lnTo>
                  <a:lnTo>
                    <a:pt x="1594546" y="1612900"/>
                  </a:lnTo>
                  <a:lnTo>
                    <a:pt x="1533369" y="1612900"/>
                  </a:lnTo>
                  <a:lnTo>
                    <a:pt x="1413785" y="1587500"/>
                  </a:lnTo>
                  <a:lnTo>
                    <a:pt x="1355444" y="1587500"/>
                  </a:lnTo>
                  <a:lnTo>
                    <a:pt x="1132516" y="1536700"/>
                  </a:lnTo>
                  <a:lnTo>
                    <a:pt x="977210" y="1498600"/>
                  </a:lnTo>
                  <a:lnTo>
                    <a:pt x="879831" y="1473200"/>
                  </a:lnTo>
                  <a:lnTo>
                    <a:pt x="833088" y="1447800"/>
                  </a:lnTo>
                  <a:lnTo>
                    <a:pt x="743661" y="1422400"/>
                  </a:lnTo>
                  <a:lnTo>
                    <a:pt x="701043" y="1409700"/>
                  </a:lnTo>
                  <a:lnTo>
                    <a:pt x="659866" y="1384300"/>
                  </a:lnTo>
                  <a:lnTo>
                    <a:pt x="620163" y="1371600"/>
                  </a:lnTo>
                  <a:lnTo>
                    <a:pt x="581968" y="1346200"/>
                  </a:lnTo>
                  <a:lnTo>
                    <a:pt x="545314" y="1333500"/>
                  </a:lnTo>
                  <a:lnTo>
                    <a:pt x="510233" y="1320800"/>
                  </a:lnTo>
                  <a:lnTo>
                    <a:pt x="476759" y="1295400"/>
                  </a:lnTo>
                  <a:lnTo>
                    <a:pt x="444925" y="1270000"/>
                  </a:lnTo>
                  <a:lnTo>
                    <a:pt x="414763" y="1257300"/>
                  </a:lnTo>
                  <a:lnTo>
                    <a:pt x="386308" y="1231900"/>
                  </a:lnTo>
                  <a:lnTo>
                    <a:pt x="359592" y="1219200"/>
                  </a:lnTo>
                  <a:lnTo>
                    <a:pt x="334647" y="1193800"/>
                  </a:lnTo>
                  <a:lnTo>
                    <a:pt x="311509" y="1168400"/>
                  </a:lnTo>
                  <a:lnTo>
                    <a:pt x="290208" y="1155700"/>
                  </a:lnTo>
                  <a:lnTo>
                    <a:pt x="270780" y="1130300"/>
                  </a:lnTo>
                  <a:lnTo>
                    <a:pt x="253255" y="1104900"/>
                  </a:lnTo>
                  <a:lnTo>
                    <a:pt x="237669" y="1079500"/>
                  </a:lnTo>
                  <a:lnTo>
                    <a:pt x="224053" y="1066800"/>
                  </a:lnTo>
                  <a:lnTo>
                    <a:pt x="202867" y="1016000"/>
                  </a:lnTo>
                  <a:lnTo>
                    <a:pt x="189961" y="965200"/>
                  </a:lnTo>
                  <a:lnTo>
                    <a:pt x="185600" y="927100"/>
                  </a:lnTo>
                  <a:lnTo>
                    <a:pt x="186695" y="901700"/>
                  </a:lnTo>
                  <a:lnTo>
                    <a:pt x="195362" y="850900"/>
                  </a:lnTo>
                  <a:lnTo>
                    <a:pt x="212441" y="800100"/>
                  </a:lnTo>
                  <a:lnTo>
                    <a:pt x="237669" y="762000"/>
                  </a:lnTo>
                  <a:lnTo>
                    <a:pt x="253255" y="736600"/>
                  </a:lnTo>
                  <a:lnTo>
                    <a:pt x="270780" y="711200"/>
                  </a:lnTo>
                  <a:lnTo>
                    <a:pt x="290208" y="685800"/>
                  </a:lnTo>
                  <a:lnTo>
                    <a:pt x="311509" y="673100"/>
                  </a:lnTo>
                  <a:lnTo>
                    <a:pt x="334647" y="647700"/>
                  </a:lnTo>
                  <a:lnTo>
                    <a:pt x="359592" y="622300"/>
                  </a:lnTo>
                  <a:lnTo>
                    <a:pt x="386308" y="609600"/>
                  </a:lnTo>
                  <a:lnTo>
                    <a:pt x="414763" y="584200"/>
                  </a:lnTo>
                  <a:lnTo>
                    <a:pt x="444925" y="571500"/>
                  </a:lnTo>
                  <a:lnTo>
                    <a:pt x="476759" y="546100"/>
                  </a:lnTo>
                  <a:lnTo>
                    <a:pt x="510233" y="533400"/>
                  </a:lnTo>
                  <a:lnTo>
                    <a:pt x="545314" y="508000"/>
                  </a:lnTo>
                  <a:lnTo>
                    <a:pt x="581968" y="495300"/>
                  </a:lnTo>
                  <a:lnTo>
                    <a:pt x="620163" y="469900"/>
                  </a:lnTo>
                  <a:lnTo>
                    <a:pt x="659866" y="457200"/>
                  </a:lnTo>
                  <a:lnTo>
                    <a:pt x="701043" y="431800"/>
                  </a:lnTo>
                  <a:lnTo>
                    <a:pt x="787687" y="406400"/>
                  </a:lnTo>
                  <a:lnTo>
                    <a:pt x="833088" y="393700"/>
                  </a:lnTo>
                  <a:lnTo>
                    <a:pt x="879831" y="368300"/>
                  </a:lnTo>
                  <a:lnTo>
                    <a:pt x="1027781" y="330200"/>
                  </a:lnTo>
                  <a:lnTo>
                    <a:pt x="1241826" y="279400"/>
                  </a:lnTo>
                  <a:lnTo>
                    <a:pt x="1355444" y="254000"/>
                  </a:lnTo>
                  <a:lnTo>
                    <a:pt x="1413785" y="254000"/>
                  </a:lnTo>
                  <a:lnTo>
                    <a:pt x="1533369" y="228600"/>
                  </a:lnTo>
                  <a:lnTo>
                    <a:pt x="1594546" y="228600"/>
                  </a:lnTo>
                  <a:lnTo>
                    <a:pt x="1719500" y="203200"/>
                  </a:lnTo>
                  <a:lnTo>
                    <a:pt x="1847704" y="203200"/>
                  </a:lnTo>
                  <a:lnTo>
                    <a:pt x="1912942" y="190500"/>
                  </a:lnTo>
                  <a:lnTo>
                    <a:pt x="2045523" y="190500"/>
                  </a:lnTo>
                  <a:lnTo>
                    <a:pt x="2112801" y="177800"/>
                  </a:lnTo>
                  <a:lnTo>
                    <a:pt x="3713168" y="177800"/>
                  </a:lnTo>
                  <a:lnTo>
                    <a:pt x="3516667" y="127000"/>
                  </a:lnTo>
                  <a:lnTo>
                    <a:pt x="3360719" y="88900"/>
                  </a:lnTo>
                  <a:lnTo>
                    <a:pt x="3307236" y="88900"/>
                  </a:lnTo>
                  <a:lnTo>
                    <a:pt x="3142639" y="50800"/>
                  </a:lnTo>
                  <a:lnTo>
                    <a:pt x="3086473" y="50800"/>
                  </a:lnTo>
                  <a:lnTo>
                    <a:pt x="2972340" y="25400"/>
                  </a:lnTo>
                  <a:lnTo>
                    <a:pt x="2855972" y="25400"/>
                  </a:lnTo>
                  <a:lnTo>
                    <a:pt x="2797013" y="12700"/>
                  </a:lnTo>
                  <a:close/>
                </a:path>
                <a:path w="4635500" h="3695700">
                  <a:moveTo>
                    <a:pt x="3713168" y="177800"/>
                  </a:moveTo>
                  <a:lnTo>
                    <a:pt x="2523566" y="177800"/>
                  </a:lnTo>
                  <a:lnTo>
                    <a:pt x="2590844" y="190500"/>
                  </a:lnTo>
                  <a:lnTo>
                    <a:pt x="2723425" y="190500"/>
                  </a:lnTo>
                  <a:lnTo>
                    <a:pt x="2788663" y="203200"/>
                  </a:lnTo>
                  <a:lnTo>
                    <a:pt x="2916867" y="203200"/>
                  </a:lnTo>
                  <a:lnTo>
                    <a:pt x="3041822" y="228600"/>
                  </a:lnTo>
                  <a:lnTo>
                    <a:pt x="3102998" y="228600"/>
                  </a:lnTo>
                  <a:lnTo>
                    <a:pt x="3222582" y="254000"/>
                  </a:lnTo>
                  <a:lnTo>
                    <a:pt x="3280924" y="254000"/>
                  </a:lnTo>
                  <a:lnTo>
                    <a:pt x="3394542" y="279400"/>
                  </a:lnTo>
                  <a:lnTo>
                    <a:pt x="3608587" y="330200"/>
                  </a:lnTo>
                  <a:lnTo>
                    <a:pt x="3756536" y="368300"/>
                  </a:lnTo>
                  <a:lnTo>
                    <a:pt x="3803280" y="393700"/>
                  </a:lnTo>
                  <a:lnTo>
                    <a:pt x="3848681" y="406400"/>
                  </a:lnTo>
                  <a:lnTo>
                    <a:pt x="3935325" y="431800"/>
                  </a:lnTo>
                  <a:lnTo>
                    <a:pt x="3976501" y="457200"/>
                  </a:lnTo>
                  <a:lnTo>
                    <a:pt x="4016204" y="469900"/>
                  </a:lnTo>
                  <a:lnTo>
                    <a:pt x="4054399" y="495300"/>
                  </a:lnTo>
                  <a:lnTo>
                    <a:pt x="4091053" y="508000"/>
                  </a:lnTo>
                  <a:lnTo>
                    <a:pt x="4126134" y="533400"/>
                  </a:lnTo>
                  <a:lnTo>
                    <a:pt x="4159608" y="546100"/>
                  </a:lnTo>
                  <a:lnTo>
                    <a:pt x="4191443" y="571500"/>
                  </a:lnTo>
                  <a:lnTo>
                    <a:pt x="4221604" y="584200"/>
                  </a:lnTo>
                  <a:lnTo>
                    <a:pt x="4250060" y="609600"/>
                  </a:lnTo>
                  <a:lnTo>
                    <a:pt x="4276776" y="622300"/>
                  </a:lnTo>
                  <a:lnTo>
                    <a:pt x="4301720" y="647700"/>
                  </a:lnTo>
                  <a:lnTo>
                    <a:pt x="4324859" y="673100"/>
                  </a:lnTo>
                  <a:lnTo>
                    <a:pt x="4346159" y="685800"/>
                  </a:lnTo>
                  <a:lnTo>
                    <a:pt x="4365588" y="711200"/>
                  </a:lnTo>
                  <a:lnTo>
                    <a:pt x="4383112" y="736600"/>
                  </a:lnTo>
                  <a:lnTo>
                    <a:pt x="4398698" y="762000"/>
                  </a:lnTo>
                  <a:lnTo>
                    <a:pt x="4412314" y="774700"/>
                  </a:lnTo>
                  <a:lnTo>
                    <a:pt x="4433501" y="825500"/>
                  </a:lnTo>
                  <a:lnTo>
                    <a:pt x="4446407" y="876300"/>
                  </a:lnTo>
                  <a:lnTo>
                    <a:pt x="4450768" y="927100"/>
                  </a:lnTo>
                  <a:lnTo>
                    <a:pt x="4449672" y="939800"/>
                  </a:lnTo>
                  <a:lnTo>
                    <a:pt x="4441005" y="990600"/>
                  </a:lnTo>
                  <a:lnTo>
                    <a:pt x="4423926" y="1041400"/>
                  </a:lnTo>
                  <a:lnTo>
                    <a:pt x="4398698" y="1079500"/>
                  </a:lnTo>
                  <a:lnTo>
                    <a:pt x="4383112" y="1104900"/>
                  </a:lnTo>
                  <a:lnTo>
                    <a:pt x="4365588" y="1130300"/>
                  </a:lnTo>
                  <a:lnTo>
                    <a:pt x="4346159" y="1155700"/>
                  </a:lnTo>
                  <a:lnTo>
                    <a:pt x="4324859" y="1168400"/>
                  </a:lnTo>
                  <a:lnTo>
                    <a:pt x="4301720" y="1193800"/>
                  </a:lnTo>
                  <a:lnTo>
                    <a:pt x="4276776" y="1219200"/>
                  </a:lnTo>
                  <a:lnTo>
                    <a:pt x="4250060" y="1231900"/>
                  </a:lnTo>
                  <a:lnTo>
                    <a:pt x="4221604" y="1257300"/>
                  </a:lnTo>
                  <a:lnTo>
                    <a:pt x="4191443" y="1270000"/>
                  </a:lnTo>
                  <a:lnTo>
                    <a:pt x="4159608" y="1295400"/>
                  </a:lnTo>
                  <a:lnTo>
                    <a:pt x="4126134" y="1320800"/>
                  </a:lnTo>
                  <a:lnTo>
                    <a:pt x="4091053" y="1333500"/>
                  </a:lnTo>
                  <a:lnTo>
                    <a:pt x="4054399" y="1346200"/>
                  </a:lnTo>
                  <a:lnTo>
                    <a:pt x="4016204" y="1371600"/>
                  </a:lnTo>
                  <a:lnTo>
                    <a:pt x="3976501" y="1384300"/>
                  </a:lnTo>
                  <a:lnTo>
                    <a:pt x="3935325" y="1409700"/>
                  </a:lnTo>
                  <a:lnTo>
                    <a:pt x="3892707" y="1422400"/>
                  </a:lnTo>
                  <a:lnTo>
                    <a:pt x="3803280" y="1447800"/>
                  </a:lnTo>
                  <a:lnTo>
                    <a:pt x="3756536" y="1473200"/>
                  </a:lnTo>
                  <a:lnTo>
                    <a:pt x="3659157" y="1498600"/>
                  </a:lnTo>
                  <a:lnTo>
                    <a:pt x="3503851" y="1536700"/>
                  </a:lnTo>
                  <a:lnTo>
                    <a:pt x="3280924" y="1587500"/>
                  </a:lnTo>
                  <a:lnTo>
                    <a:pt x="3222582" y="1587500"/>
                  </a:lnTo>
                  <a:lnTo>
                    <a:pt x="3102998" y="1612900"/>
                  </a:lnTo>
                  <a:lnTo>
                    <a:pt x="3041822" y="1612900"/>
                  </a:lnTo>
                  <a:lnTo>
                    <a:pt x="2916867" y="1638300"/>
                  </a:lnTo>
                  <a:lnTo>
                    <a:pt x="2853155" y="1638300"/>
                  </a:lnTo>
                  <a:lnTo>
                    <a:pt x="2788663" y="1651000"/>
                  </a:lnTo>
                  <a:lnTo>
                    <a:pt x="2590844" y="1651000"/>
                  </a:lnTo>
                  <a:lnTo>
                    <a:pt x="2523566" y="1663700"/>
                  </a:lnTo>
                  <a:lnTo>
                    <a:pt x="4185440" y="1663700"/>
                  </a:lnTo>
                  <a:lnTo>
                    <a:pt x="4613582" y="1054100"/>
                  </a:lnTo>
                  <a:lnTo>
                    <a:pt x="4628029" y="1003300"/>
                  </a:lnTo>
                  <a:lnTo>
                    <a:pt x="4635253" y="952500"/>
                  </a:lnTo>
                  <a:lnTo>
                    <a:pt x="4635253" y="901700"/>
                  </a:lnTo>
                  <a:lnTo>
                    <a:pt x="4628029" y="838200"/>
                  </a:lnTo>
                  <a:lnTo>
                    <a:pt x="4613582" y="787400"/>
                  </a:lnTo>
                  <a:lnTo>
                    <a:pt x="4592484" y="736600"/>
                  </a:lnTo>
                  <a:lnTo>
                    <a:pt x="4564960" y="698500"/>
                  </a:lnTo>
                  <a:lnTo>
                    <a:pt x="4548850" y="673100"/>
                  </a:lnTo>
                  <a:lnTo>
                    <a:pt x="4512060" y="622300"/>
                  </a:lnTo>
                  <a:lnTo>
                    <a:pt x="4469343" y="571500"/>
                  </a:lnTo>
                  <a:lnTo>
                    <a:pt x="4445825" y="558800"/>
                  </a:lnTo>
                  <a:lnTo>
                    <a:pt x="4420899" y="533400"/>
                  </a:lnTo>
                  <a:lnTo>
                    <a:pt x="4394591" y="508000"/>
                  </a:lnTo>
                  <a:lnTo>
                    <a:pt x="4366926" y="482600"/>
                  </a:lnTo>
                  <a:lnTo>
                    <a:pt x="4337929" y="469900"/>
                  </a:lnTo>
                  <a:lnTo>
                    <a:pt x="4307625" y="444500"/>
                  </a:lnTo>
                  <a:lnTo>
                    <a:pt x="4276038" y="419100"/>
                  </a:lnTo>
                  <a:lnTo>
                    <a:pt x="4243195" y="406400"/>
                  </a:lnTo>
                  <a:lnTo>
                    <a:pt x="4209119" y="381000"/>
                  </a:lnTo>
                  <a:lnTo>
                    <a:pt x="4173835" y="368300"/>
                  </a:lnTo>
                  <a:lnTo>
                    <a:pt x="4137369" y="342900"/>
                  </a:lnTo>
                  <a:lnTo>
                    <a:pt x="4099746" y="330200"/>
                  </a:lnTo>
                  <a:lnTo>
                    <a:pt x="4060990" y="304800"/>
                  </a:lnTo>
                  <a:lnTo>
                    <a:pt x="3980181" y="279400"/>
                  </a:lnTo>
                  <a:lnTo>
                    <a:pt x="3938177" y="254000"/>
                  </a:lnTo>
                  <a:lnTo>
                    <a:pt x="3806070" y="215900"/>
                  </a:lnTo>
                  <a:lnTo>
                    <a:pt x="3760085" y="190500"/>
                  </a:lnTo>
                  <a:lnTo>
                    <a:pt x="3713168" y="177800"/>
                  </a:lnTo>
                  <a:close/>
                </a:path>
                <a:path w="4635500" h="3695700">
                  <a:moveTo>
                    <a:pt x="2677668" y="0"/>
                  </a:moveTo>
                  <a:lnTo>
                    <a:pt x="1995604" y="0"/>
                  </a:lnTo>
                  <a:lnTo>
                    <a:pt x="1926841" y="12700"/>
                  </a:lnTo>
                  <a:lnTo>
                    <a:pt x="2737570" y="12700"/>
                  </a:lnTo>
                  <a:lnTo>
                    <a:pt x="2677668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0968" y="912766"/>
              <a:ext cx="4635500" cy="3708400"/>
            </a:xfrm>
            <a:custGeom>
              <a:avLst/>
              <a:gdLst/>
              <a:ahLst/>
              <a:cxnLst/>
              <a:rect l="l" t="t" r="r" b="b"/>
              <a:pathLst>
                <a:path w="4635500" h="3708400">
                  <a:moveTo>
                    <a:pt x="22786" y="1056113"/>
                  </a:moveTo>
                  <a:lnTo>
                    <a:pt x="7526" y="1000975"/>
                  </a:lnTo>
                  <a:lnTo>
                    <a:pt x="492" y="946244"/>
                  </a:lnTo>
                  <a:lnTo>
                    <a:pt x="0" y="919063"/>
                  </a:lnTo>
                  <a:lnTo>
                    <a:pt x="1490" y="892023"/>
                  </a:lnTo>
                  <a:lnTo>
                    <a:pt x="10323" y="838416"/>
                  </a:lnTo>
                  <a:lnTo>
                    <a:pt x="26796" y="785527"/>
                  </a:lnTo>
                  <a:lnTo>
                    <a:pt x="50714" y="733460"/>
                  </a:lnTo>
                  <a:lnTo>
                    <a:pt x="81882" y="682318"/>
                  </a:lnTo>
                  <a:lnTo>
                    <a:pt x="120104" y="632205"/>
                  </a:lnTo>
                  <a:lnTo>
                    <a:pt x="165185" y="583225"/>
                  </a:lnTo>
                  <a:lnTo>
                    <a:pt x="216929" y="535480"/>
                  </a:lnTo>
                  <a:lnTo>
                    <a:pt x="275142" y="489076"/>
                  </a:lnTo>
                  <a:lnTo>
                    <a:pt x="306613" y="466408"/>
                  </a:lnTo>
                  <a:lnTo>
                    <a:pt x="339627" y="444115"/>
                  </a:lnTo>
                  <a:lnTo>
                    <a:pt x="374162" y="422208"/>
                  </a:lnTo>
                  <a:lnTo>
                    <a:pt x="410191" y="400701"/>
                  </a:lnTo>
                  <a:lnTo>
                    <a:pt x="447690" y="379606"/>
                  </a:lnTo>
                  <a:lnTo>
                    <a:pt x="486636" y="358938"/>
                  </a:lnTo>
                  <a:lnTo>
                    <a:pt x="527004" y="338708"/>
                  </a:lnTo>
                  <a:lnTo>
                    <a:pt x="568769" y="318929"/>
                  </a:lnTo>
                  <a:lnTo>
                    <a:pt x="611906" y="299615"/>
                  </a:lnTo>
                  <a:lnTo>
                    <a:pt x="656393" y="280779"/>
                  </a:lnTo>
                  <a:lnTo>
                    <a:pt x="702203" y="262433"/>
                  </a:lnTo>
                  <a:lnTo>
                    <a:pt x="749313" y="244590"/>
                  </a:lnTo>
                  <a:lnTo>
                    <a:pt x="797698" y="227264"/>
                  </a:lnTo>
                  <a:lnTo>
                    <a:pt x="847335" y="210467"/>
                  </a:lnTo>
                  <a:lnTo>
                    <a:pt x="898197" y="194212"/>
                  </a:lnTo>
                  <a:lnTo>
                    <a:pt x="950262" y="178512"/>
                  </a:lnTo>
                  <a:lnTo>
                    <a:pt x="1003504" y="163381"/>
                  </a:lnTo>
                  <a:lnTo>
                    <a:pt x="1057899" y="148831"/>
                  </a:lnTo>
                  <a:lnTo>
                    <a:pt x="1113423" y="134875"/>
                  </a:lnTo>
                  <a:lnTo>
                    <a:pt x="1170051" y="121526"/>
                  </a:lnTo>
                  <a:lnTo>
                    <a:pt x="1227759" y="108797"/>
                  </a:lnTo>
                  <a:lnTo>
                    <a:pt x="1286523" y="96701"/>
                  </a:lnTo>
                  <a:lnTo>
                    <a:pt x="1346318" y="85250"/>
                  </a:lnTo>
                  <a:lnTo>
                    <a:pt x="1407119" y="74459"/>
                  </a:lnTo>
                  <a:lnTo>
                    <a:pt x="1468903" y="64340"/>
                  </a:lnTo>
                  <a:lnTo>
                    <a:pt x="1531645" y="54905"/>
                  </a:lnTo>
                  <a:lnTo>
                    <a:pt x="1595319" y="46168"/>
                  </a:lnTo>
                  <a:lnTo>
                    <a:pt x="1659903" y="38142"/>
                  </a:lnTo>
                  <a:lnTo>
                    <a:pt x="1725372" y="30840"/>
                  </a:lnTo>
                  <a:lnTo>
                    <a:pt x="1791701" y="24274"/>
                  </a:lnTo>
                  <a:lnTo>
                    <a:pt x="1858865" y="18458"/>
                  </a:lnTo>
                  <a:lnTo>
                    <a:pt x="1926841" y="13404"/>
                  </a:lnTo>
                  <a:lnTo>
                    <a:pt x="1995604" y="9125"/>
                  </a:lnTo>
                  <a:lnTo>
                    <a:pt x="2058905" y="5916"/>
                  </a:lnTo>
                  <a:lnTo>
                    <a:pt x="2122023" y="3406"/>
                  </a:lnTo>
                  <a:lnTo>
                    <a:pt x="2184931" y="1588"/>
                  </a:lnTo>
                  <a:lnTo>
                    <a:pt x="2247605" y="455"/>
                  </a:lnTo>
                  <a:lnTo>
                    <a:pt x="2310020" y="0"/>
                  </a:lnTo>
                  <a:lnTo>
                    <a:pt x="2372151" y="214"/>
                  </a:lnTo>
                  <a:lnTo>
                    <a:pt x="2433972" y="1090"/>
                  </a:lnTo>
                  <a:lnTo>
                    <a:pt x="2495460" y="2622"/>
                  </a:lnTo>
                  <a:lnTo>
                    <a:pt x="2556588" y="4800"/>
                  </a:lnTo>
                  <a:lnTo>
                    <a:pt x="2617333" y="7619"/>
                  </a:lnTo>
                  <a:lnTo>
                    <a:pt x="2677668" y="11069"/>
                  </a:lnTo>
                  <a:lnTo>
                    <a:pt x="2737570" y="15144"/>
                  </a:lnTo>
                  <a:lnTo>
                    <a:pt x="2797013" y="19837"/>
                  </a:lnTo>
                  <a:lnTo>
                    <a:pt x="2855972" y="25139"/>
                  </a:lnTo>
                  <a:lnTo>
                    <a:pt x="2914423" y="31043"/>
                  </a:lnTo>
                  <a:lnTo>
                    <a:pt x="2972340" y="37542"/>
                  </a:lnTo>
                  <a:lnTo>
                    <a:pt x="3029698" y="44628"/>
                  </a:lnTo>
                  <a:lnTo>
                    <a:pt x="3086473" y="52293"/>
                  </a:lnTo>
                  <a:lnTo>
                    <a:pt x="3142639" y="60531"/>
                  </a:lnTo>
                  <a:lnTo>
                    <a:pt x="3198171" y="69333"/>
                  </a:lnTo>
                  <a:lnTo>
                    <a:pt x="3253046" y="78692"/>
                  </a:lnTo>
                  <a:lnTo>
                    <a:pt x="3307236" y="88601"/>
                  </a:lnTo>
                  <a:lnTo>
                    <a:pt x="3360719" y="99051"/>
                  </a:lnTo>
                  <a:lnTo>
                    <a:pt x="3413468" y="110037"/>
                  </a:lnTo>
                  <a:lnTo>
                    <a:pt x="3465459" y="121549"/>
                  </a:lnTo>
                  <a:lnTo>
                    <a:pt x="3516667" y="133580"/>
                  </a:lnTo>
                  <a:lnTo>
                    <a:pt x="3567067" y="146124"/>
                  </a:lnTo>
                  <a:lnTo>
                    <a:pt x="3616633" y="159172"/>
                  </a:lnTo>
                  <a:lnTo>
                    <a:pt x="3665342" y="172717"/>
                  </a:lnTo>
                  <a:lnTo>
                    <a:pt x="3713168" y="186751"/>
                  </a:lnTo>
                  <a:lnTo>
                    <a:pt x="3760085" y="201267"/>
                  </a:lnTo>
                  <a:lnTo>
                    <a:pt x="3806070" y="216257"/>
                  </a:lnTo>
                  <a:lnTo>
                    <a:pt x="3851097" y="231715"/>
                  </a:lnTo>
                  <a:lnTo>
                    <a:pt x="3895141" y="247631"/>
                  </a:lnTo>
                  <a:lnTo>
                    <a:pt x="3938177" y="263999"/>
                  </a:lnTo>
                  <a:lnTo>
                    <a:pt x="3980181" y="280812"/>
                  </a:lnTo>
                  <a:lnTo>
                    <a:pt x="4021127" y="298061"/>
                  </a:lnTo>
                  <a:lnTo>
                    <a:pt x="4060990" y="315740"/>
                  </a:lnTo>
                  <a:lnTo>
                    <a:pt x="4099746" y="333840"/>
                  </a:lnTo>
                  <a:lnTo>
                    <a:pt x="4137369" y="352355"/>
                  </a:lnTo>
                  <a:lnTo>
                    <a:pt x="4173835" y="371276"/>
                  </a:lnTo>
                  <a:lnTo>
                    <a:pt x="4209119" y="390596"/>
                  </a:lnTo>
                  <a:lnTo>
                    <a:pt x="4243195" y="410308"/>
                  </a:lnTo>
                  <a:lnTo>
                    <a:pt x="4276038" y="430404"/>
                  </a:lnTo>
                  <a:lnTo>
                    <a:pt x="4337929" y="471719"/>
                  </a:lnTo>
                  <a:lnTo>
                    <a:pt x="4394591" y="514480"/>
                  </a:lnTo>
                  <a:lnTo>
                    <a:pt x="4445825" y="558627"/>
                  </a:lnTo>
                  <a:lnTo>
                    <a:pt x="4491430" y="604100"/>
                  </a:lnTo>
                  <a:lnTo>
                    <a:pt x="4531209" y="650839"/>
                  </a:lnTo>
                  <a:lnTo>
                    <a:pt x="4564960" y="698784"/>
                  </a:lnTo>
                  <a:lnTo>
                    <a:pt x="4592484" y="747874"/>
                  </a:lnTo>
                  <a:lnTo>
                    <a:pt x="4613582" y="798049"/>
                  </a:lnTo>
                  <a:lnTo>
                    <a:pt x="4628029" y="849540"/>
                  </a:lnTo>
                  <a:lnTo>
                    <a:pt x="4635253" y="901214"/>
                  </a:lnTo>
                  <a:lnTo>
                    <a:pt x="4635253" y="952949"/>
                  </a:lnTo>
                  <a:lnTo>
                    <a:pt x="4628029" y="1004623"/>
                  </a:lnTo>
                  <a:lnTo>
                    <a:pt x="4613582" y="1056113"/>
                  </a:lnTo>
                  <a:lnTo>
                    <a:pt x="2892097" y="3508483"/>
                  </a:lnTo>
                  <a:lnTo>
                    <a:pt x="2879936" y="3533301"/>
                  </a:lnTo>
                  <a:lnTo>
                    <a:pt x="2837336" y="3579385"/>
                  </a:lnTo>
                  <a:lnTo>
                    <a:pt x="2773027" y="3619928"/>
                  </a:lnTo>
                  <a:lnTo>
                    <a:pt x="2733729" y="3637820"/>
                  </a:lnTo>
                  <a:lnTo>
                    <a:pt x="2690200" y="3653965"/>
                  </a:lnTo>
                  <a:lnTo>
                    <a:pt x="2642839" y="3668241"/>
                  </a:lnTo>
                  <a:lnTo>
                    <a:pt x="2592045" y="3680528"/>
                  </a:lnTo>
                  <a:lnTo>
                    <a:pt x="2538218" y="3690705"/>
                  </a:lnTo>
                  <a:lnTo>
                    <a:pt x="2481756" y="3698651"/>
                  </a:lnTo>
                  <a:lnTo>
                    <a:pt x="2423058" y="3704246"/>
                  </a:lnTo>
                  <a:lnTo>
                    <a:pt x="2362523" y="3707369"/>
                  </a:lnTo>
                  <a:lnTo>
                    <a:pt x="2300551" y="3707899"/>
                  </a:lnTo>
                  <a:lnTo>
                    <a:pt x="2237539" y="3705714"/>
                  </a:lnTo>
                  <a:lnTo>
                    <a:pt x="2169155" y="3700193"/>
                  </a:lnTo>
                  <a:lnTo>
                    <a:pt x="2103988" y="3691591"/>
                  </a:lnTo>
                  <a:lnTo>
                    <a:pt x="2042536" y="3680107"/>
                  </a:lnTo>
                  <a:lnTo>
                    <a:pt x="1985296" y="3665942"/>
                  </a:lnTo>
                  <a:lnTo>
                    <a:pt x="1932763" y="3649295"/>
                  </a:lnTo>
                  <a:lnTo>
                    <a:pt x="1885436" y="3630366"/>
                  </a:lnTo>
                  <a:lnTo>
                    <a:pt x="1843811" y="3609355"/>
                  </a:lnTo>
                  <a:lnTo>
                    <a:pt x="1808385" y="3586461"/>
                  </a:lnTo>
                  <a:lnTo>
                    <a:pt x="1758118" y="3535826"/>
                  </a:lnTo>
                  <a:lnTo>
                    <a:pt x="1744271" y="3508483"/>
                  </a:lnTo>
                  <a:lnTo>
                    <a:pt x="22786" y="1056113"/>
                  </a:lnTo>
                  <a:close/>
                </a:path>
                <a:path w="4635500" h="3708400">
                  <a:moveTo>
                    <a:pt x="185600" y="927081"/>
                  </a:moveTo>
                  <a:lnTo>
                    <a:pt x="189961" y="974893"/>
                  </a:lnTo>
                  <a:lnTo>
                    <a:pt x="202867" y="1021897"/>
                  </a:lnTo>
                  <a:lnTo>
                    <a:pt x="224053" y="1068001"/>
                  </a:lnTo>
                  <a:lnTo>
                    <a:pt x="253255" y="1113113"/>
                  </a:lnTo>
                  <a:lnTo>
                    <a:pt x="290208" y="1157140"/>
                  </a:lnTo>
                  <a:lnTo>
                    <a:pt x="334647" y="1199991"/>
                  </a:lnTo>
                  <a:lnTo>
                    <a:pt x="386308" y="1241574"/>
                  </a:lnTo>
                  <a:lnTo>
                    <a:pt x="444925" y="1281797"/>
                  </a:lnTo>
                  <a:lnTo>
                    <a:pt x="510233" y="1320567"/>
                  </a:lnTo>
                  <a:lnTo>
                    <a:pt x="545314" y="1339379"/>
                  </a:lnTo>
                  <a:lnTo>
                    <a:pt x="581968" y="1357793"/>
                  </a:lnTo>
                  <a:lnTo>
                    <a:pt x="620163" y="1375798"/>
                  </a:lnTo>
                  <a:lnTo>
                    <a:pt x="659866" y="1393382"/>
                  </a:lnTo>
                  <a:lnTo>
                    <a:pt x="701043" y="1410534"/>
                  </a:lnTo>
                  <a:lnTo>
                    <a:pt x="743661" y="1427243"/>
                  </a:lnTo>
                  <a:lnTo>
                    <a:pt x="787687" y="1443496"/>
                  </a:lnTo>
                  <a:lnTo>
                    <a:pt x="833088" y="1459283"/>
                  </a:lnTo>
                  <a:lnTo>
                    <a:pt x="879831" y="1474592"/>
                  </a:lnTo>
                  <a:lnTo>
                    <a:pt x="927883" y="1489410"/>
                  </a:lnTo>
                  <a:lnTo>
                    <a:pt x="977210" y="1503728"/>
                  </a:lnTo>
                  <a:lnTo>
                    <a:pt x="1027781" y="1517533"/>
                  </a:lnTo>
                  <a:lnTo>
                    <a:pt x="1079560" y="1530814"/>
                  </a:lnTo>
                  <a:lnTo>
                    <a:pt x="1132516" y="1543559"/>
                  </a:lnTo>
                  <a:lnTo>
                    <a:pt x="1186616" y="1555757"/>
                  </a:lnTo>
                  <a:lnTo>
                    <a:pt x="1241826" y="1567397"/>
                  </a:lnTo>
                  <a:lnTo>
                    <a:pt x="1298113" y="1578466"/>
                  </a:lnTo>
                  <a:lnTo>
                    <a:pt x="1355444" y="1588953"/>
                  </a:lnTo>
                  <a:lnTo>
                    <a:pt x="1413785" y="1598847"/>
                  </a:lnTo>
                  <a:lnTo>
                    <a:pt x="1473105" y="1608137"/>
                  </a:lnTo>
                  <a:lnTo>
                    <a:pt x="1533369" y="1616810"/>
                  </a:lnTo>
                  <a:lnTo>
                    <a:pt x="1594546" y="1624855"/>
                  </a:lnTo>
                  <a:lnTo>
                    <a:pt x="1656600" y="1632262"/>
                  </a:lnTo>
                  <a:lnTo>
                    <a:pt x="1719500" y="1639017"/>
                  </a:lnTo>
                  <a:lnTo>
                    <a:pt x="1783212" y="1645110"/>
                  </a:lnTo>
                  <a:lnTo>
                    <a:pt x="1847704" y="1650530"/>
                  </a:lnTo>
                  <a:lnTo>
                    <a:pt x="1912942" y="1655264"/>
                  </a:lnTo>
                  <a:lnTo>
                    <a:pt x="1978893" y="1659302"/>
                  </a:lnTo>
                  <a:lnTo>
                    <a:pt x="2045523" y="1662631"/>
                  </a:lnTo>
                  <a:lnTo>
                    <a:pt x="2112801" y="1665240"/>
                  </a:lnTo>
                  <a:lnTo>
                    <a:pt x="2180692" y="1667118"/>
                  </a:lnTo>
                  <a:lnTo>
                    <a:pt x="2249164" y="1668254"/>
                  </a:lnTo>
                  <a:lnTo>
                    <a:pt x="2318184" y="1668634"/>
                  </a:lnTo>
                  <a:lnTo>
                    <a:pt x="2387203" y="1668254"/>
                  </a:lnTo>
                  <a:lnTo>
                    <a:pt x="2455675" y="1667118"/>
                  </a:lnTo>
                  <a:lnTo>
                    <a:pt x="2523566" y="1665240"/>
                  </a:lnTo>
                  <a:lnTo>
                    <a:pt x="2590844" y="1662631"/>
                  </a:lnTo>
                  <a:lnTo>
                    <a:pt x="2657475" y="1659302"/>
                  </a:lnTo>
                  <a:lnTo>
                    <a:pt x="2723425" y="1655264"/>
                  </a:lnTo>
                  <a:lnTo>
                    <a:pt x="2788663" y="1650530"/>
                  </a:lnTo>
                  <a:lnTo>
                    <a:pt x="2853155" y="1645110"/>
                  </a:lnTo>
                  <a:lnTo>
                    <a:pt x="2916867" y="1639017"/>
                  </a:lnTo>
                  <a:lnTo>
                    <a:pt x="2979767" y="1632262"/>
                  </a:lnTo>
                  <a:lnTo>
                    <a:pt x="3041822" y="1624855"/>
                  </a:lnTo>
                  <a:lnTo>
                    <a:pt x="3102998" y="1616810"/>
                  </a:lnTo>
                  <a:lnTo>
                    <a:pt x="3163262" y="1608137"/>
                  </a:lnTo>
                  <a:lnTo>
                    <a:pt x="3222582" y="1598847"/>
                  </a:lnTo>
                  <a:lnTo>
                    <a:pt x="3280924" y="1588953"/>
                  </a:lnTo>
                  <a:lnTo>
                    <a:pt x="3338255" y="1578466"/>
                  </a:lnTo>
                  <a:lnTo>
                    <a:pt x="3394542" y="1567397"/>
                  </a:lnTo>
                  <a:lnTo>
                    <a:pt x="3449751" y="1555757"/>
                  </a:lnTo>
                  <a:lnTo>
                    <a:pt x="3503851" y="1543559"/>
                  </a:lnTo>
                  <a:lnTo>
                    <a:pt x="3556807" y="1530814"/>
                  </a:lnTo>
                  <a:lnTo>
                    <a:pt x="3608587" y="1517533"/>
                  </a:lnTo>
                  <a:lnTo>
                    <a:pt x="3659157" y="1503728"/>
                  </a:lnTo>
                  <a:lnTo>
                    <a:pt x="3708485" y="1489410"/>
                  </a:lnTo>
                  <a:lnTo>
                    <a:pt x="3756536" y="1474592"/>
                  </a:lnTo>
                  <a:lnTo>
                    <a:pt x="3803280" y="1459283"/>
                  </a:lnTo>
                  <a:lnTo>
                    <a:pt x="3848681" y="1443496"/>
                  </a:lnTo>
                  <a:lnTo>
                    <a:pt x="3892707" y="1427243"/>
                  </a:lnTo>
                  <a:lnTo>
                    <a:pt x="3935325" y="1410534"/>
                  </a:lnTo>
                  <a:lnTo>
                    <a:pt x="3976501" y="1393382"/>
                  </a:lnTo>
                  <a:lnTo>
                    <a:pt x="4016204" y="1375798"/>
                  </a:lnTo>
                  <a:lnTo>
                    <a:pt x="4054399" y="1357793"/>
                  </a:lnTo>
                  <a:lnTo>
                    <a:pt x="4091053" y="1339379"/>
                  </a:lnTo>
                  <a:lnTo>
                    <a:pt x="4126134" y="1320567"/>
                  </a:lnTo>
                  <a:lnTo>
                    <a:pt x="4159608" y="1301369"/>
                  </a:lnTo>
                  <a:lnTo>
                    <a:pt x="4221604" y="1261861"/>
                  </a:lnTo>
                  <a:lnTo>
                    <a:pt x="4276776" y="1220947"/>
                  </a:lnTo>
                  <a:lnTo>
                    <a:pt x="4324859" y="1178719"/>
                  </a:lnTo>
                  <a:lnTo>
                    <a:pt x="4365588" y="1135268"/>
                  </a:lnTo>
                  <a:lnTo>
                    <a:pt x="4398698" y="1090687"/>
                  </a:lnTo>
                  <a:lnTo>
                    <a:pt x="4423926" y="1045068"/>
                  </a:lnTo>
                  <a:lnTo>
                    <a:pt x="4441005" y="998502"/>
                  </a:lnTo>
                  <a:lnTo>
                    <a:pt x="4449672" y="951083"/>
                  </a:lnTo>
                  <a:lnTo>
                    <a:pt x="4450768" y="927081"/>
                  </a:lnTo>
                  <a:lnTo>
                    <a:pt x="4449672" y="903080"/>
                  </a:lnTo>
                  <a:lnTo>
                    <a:pt x="4441005" y="855661"/>
                  </a:lnTo>
                  <a:lnTo>
                    <a:pt x="4423926" y="809095"/>
                  </a:lnTo>
                  <a:lnTo>
                    <a:pt x="4398698" y="763476"/>
                  </a:lnTo>
                  <a:lnTo>
                    <a:pt x="4365588" y="718895"/>
                  </a:lnTo>
                  <a:lnTo>
                    <a:pt x="4324859" y="675444"/>
                  </a:lnTo>
                  <a:lnTo>
                    <a:pt x="4276776" y="633216"/>
                  </a:lnTo>
                  <a:lnTo>
                    <a:pt x="4221604" y="592302"/>
                  </a:lnTo>
                  <a:lnTo>
                    <a:pt x="4159608" y="552794"/>
                  </a:lnTo>
                  <a:lnTo>
                    <a:pt x="4126134" y="533596"/>
                  </a:lnTo>
                  <a:lnTo>
                    <a:pt x="4091053" y="514784"/>
                  </a:lnTo>
                  <a:lnTo>
                    <a:pt x="4054399" y="496370"/>
                  </a:lnTo>
                  <a:lnTo>
                    <a:pt x="4016204" y="478365"/>
                  </a:lnTo>
                  <a:lnTo>
                    <a:pt x="3976501" y="460781"/>
                  </a:lnTo>
                  <a:lnTo>
                    <a:pt x="3935325" y="443629"/>
                  </a:lnTo>
                  <a:lnTo>
                    <a:pt x="3892707" y="426920"/>
                  </a:lnTo>
                  <a:lnTo>
                    <a:pt x="3848681" y="410667"/>
                  </a:lnTo>
                  <a:lnTo>
                    <a:pt x="3803280" y="394880"/>
                  </a:lnTo>
                  <a:lnTo>
                    <a:pt x="3756536" y="379571"/>
                  </a:lnTo>
                  <a:lnTo>
                    <a:pt x="3708485" y="364753"/>
                  </a:lnTo>
                  <a:lnTo>
                    <a:pt x="3659157" y="350435"/>
                  </a:lnTo>
                  <a:lnTo>
                    <a:pt x="3608587" y="336630"/>
                  </a:lnTo>
                  <a:lnTo>
                    <a:pt x="3556807" y="323349"/>
                  </a:lnTo>
                  <a:lnTo>
                    <a:pt x="3503851" y="310604"/>
                  </a:lnTo>
                  <a:lnTo>
                    <a:pt x="3449751" y="298406"/>
                  </a:lnTo>
                  <a:lnTo>
                    <a:pt x="3394542" y="286766"/>
                  </a:lnTo>
                  <a:lnTo>
                    <a:pt x="3338255" y="275697"/>
                  </a:lnTo>
                  <a:lnTo>
                    <a:pt x="3280924" y="265210"/>
                  </a:lnTo>
                  <a:lnTo>
                    <a:pt x="3222582" y="255316"/>
                  </a:lnTo>
                  <a:lnTo>
                    <a:pt x="3163262" y="246026"/>
                  </a:lnTo>
                  <a:lnTo>
                    <a:pt x="3102998" y="237353"/>
                  </a:lnTo>
                  <a:lnTo>
                    <a:pt x="3041822" y="229307"/>
                  </a:lnTo>
                  <a:lnTo>
                    <a:pt x="2979767" y="221901"/>
                  </a:lnTo>
                  <a:lnTo>
                    <a:pt x="2916867" y="215146"/>
                  </a:lnTo>
                  <a:lnTo>
                    <a:pt x="2853155" y="209053"/>
                  </a:lnTo>
                  <a:lnTo>
                    <a:pt x="2788663" y="203633"/>
                  </a:lnTo>
                  <a:lnTo>
                    <a:pt x="2723425" y="198899"/>
                  </a:lnTo>
                  <a:lnTo>
                    <a:pt x="2657475" y="194861"/>
                  </a:lnTo>
                  <a:lnTo>
                    <a:pt x="2590844" y="191532"/>
                  </a:lnTo>
                  <a:lnTo>
                    <a:pt x="2523566" y="188923"/>
                  </a:lnTo>
                  <a:lnTo>
                    <a:pt x="2455675" y="187045"/>
                  </a:lnTo>
                  <a:lnTo>
                    <a:pt x="2387203" y="185909"/>
                  </a:lnTo>
                  <a:lnTo>
                    <a:pt x="2318184" y="185528"/>
                  </a:lnTo>
                  <a:lnTo>
                    <a:pt x="2249164" y="185909"/>
                  </a:lnTo>
                  <a:lnTo>
                    <a:pt x="2180692" y="187045"/>
                  </a:lnTo>
                  <a:lnTo>
                    <a:pt x="2112801" y="188923"/>
                  </a:lnTo>
                  <a:lnTo>
                    <a:pt x="2045523" y="191532"/>
                  </a:lnTo>
                  <a:lnTo>
                    <a:pt x="1978893" y="194861"/>
                  </a:lnTo>
                  <a:lnTo>
                    <a:pt x="1912942" y="198899"/>
                  </a:lnTo>
                  <a:lnTo>
                    <a:pt x="1847704" y="203633"/>
                  </a:lnTo>
                  <a:lnTo>
                    <a:pt x="1783212" y="209053"/>
                  </a:lnTo>
                  <a:lnTo>
                    <a:pt x="1719500" y="215146"/>
                  </a:lnTo>
                  <a:lnTo>
                    <a:pt x="1656600" y="221901"/>
                  </a:lnTo>
                  <a:lnTo>
                    <a:pt x="1594546" y="229307"/>
                  </a:lnTo>
                  <a:lnTo>
                    <a:pt x="1533369" y="237353"/>
                  </a:lnTo>
                  <a:lnTo>
                    <a:pt x="1473105" y="246026"/>
                  </a:lnTo>
                  <a:lnTo>
                    <a:pt x="1413785" y="255316"/>
                  </a:lnTo>
                  <a:lnTo>
                    <a:pt x="1355444" y="265210"/>
                  </a:lnTo>
                  <a:lnTo>
                    <a:pt x="1298113" y="275697"/>
                  </a:lnTo>
                  <a:lnTo>
                    <a:pt x="1241826" y="286766"/>
                  </a:lnTo>
                  <a:lnTo>
                    <a:pt x="1186616" y="298406"/>
                  </a:lnTo>
                  <a:lnTo>
                    <a:pt x="1132516" y="310604"/>
                  </a:lnTo>
                  <a:lnTo>
                    <a:pt x="1079560" y="323349"/>
                  </a:lnTo>
                  <a:lnTo>
                    <a:pt x="1027781" y="336630"/>
                  </a:lnTo>
                  <a:lnTo>
                    <a:pt x="977210" y="350435"/>
                  </a:lnTo>
                  <a:lnTo>
                    <a:pt x="927883" y="364753"/>
                  </a:lnTo>
                  <a:lnTo>
                    <a:pt x="879831" y="379571"/>
                  </a:lnTo>
                  <a:lnTo>
                    <a:pt x="833088" y="394880"/>
                  </a:lnTo>
                  <a:lnTo>
                    <a:pt x="787687" y="410667"/>
                  </a:lnTo>
                  <a:lnTo>
                    <a:pt x="743661" y="426920"/>
                  </a:lnTo>
                  <a:lnTo>
                    <a:pt x="701043" y="443629"/>
                  </a:lnTo>
                  <a:lnTo>
                    <a:pt x="659866" y="460781"/>
                  </a:lnTo>
                  <a:lnTo>
                    <a:pt x="620163" y="478365"/>
                  </a:lnTo>
                  <a:lnTo>
                    <a:pt x="581968" y="496370"/>
                  </a:lnTo>
                  <a:lnTo>
                    <a:pt x="545314" y="514784"/>
                  </a:lnTo>
                  <a:lnTo>
                    <a:pt x="510233" y="533596"/>
                  </a:lnTo>
                  <a:lnTo>
                    <a:pt x="476759" y="552794"/>
                  </a:lnTo>
                  <a:lnTo>
                    <a:pt x="414763" y="592302"/>
                  </a:lnTo>
                  <a:lnTo>
                    <a:pt x="359592" y="633216"/>
                  </a:lnTo>
                  <a:lnTo>
                    <a:pt x="311509" y="675444"/>
                  </a:lnTo>
                  <a:lnTo>
                    <a:pt x="270780" y="718895"/>
                  </a:lnTo>
                  <a:lnTo>
                    <a:pt x="237669" y="763476"/>
                  </a:lnTo>
                  <a:lnTo>
                    <a:pt x="212441" y="809095"/>
                  </a:lnTo>
                  <a:lnTo>
                    <a:pt x="195362" y="855661"/>
                  </a:lnTo>
                  <a:lnTo>
                    <a:pt x="186695" y="903080"/>
                  </a:lnTo>
                  <a:lnTo>
                    <a:pt x="185600" y="927081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7475" y="4419600"/>
            <a:ext cx="6601968" cy="1552956"/>
            <a:chOff x="364235" y="4817364"/>
            <a:chExt cx="6601968" cy="15529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35" y="4875276"/>
              <a:ext cx="1264920" cy="1435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39" y="4817364"/>
              <a:ext cx="1583436" cy="15529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3048" y="4847844"/>
              <a:ext cx="3153155" cy="14478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6416" y="975360"/>
            <a:ext cx="877387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chemeClr val="tx1"/>
                </a:solidFill>
              </a:rPr>
              <a:t>SISTEMAS</a:t>
            </a:r>
            <a:r>
              <a:rPr sz="4400" spc="-50" dirty="0">
                <a:solidFill>
                  <a:schemeClr val="tx1"/>
                </a:solidFill>
              </a:rPr>
              <a:t> </a:t>
            </a:r>
            <a:r>
              <a:rPr sz="4400" dirty="0">
                <a:solidFill>
                  <a:schemeClr val="tx1"/>
                </a:solidFill>
              </a:rPr>
              <a:t>DE</a:t>
            </a:r>
            <a:r>
              <a:rPr sz="4400" spc="-15" dirty="0">
                <a:solidFill>
                  <a:schemeClr val="tx1"/>
                </a:solidFill>
              </a:rPr>
              <a:t> GESTIÓN</a:t>
            </a:r>
            <a:r>
              <a:rPr sz="4400" spc="-20" dirty="0">
                <a:solidFill>
                  <a:schemeClr val="tx1"/>
                </a:solidFill>
              </a:rPr>
              <a:t> </a:t>
            </a:r>
            <a:r>
              <a:rPr sz="4400" spc="5" dirty="0">
                <a:solidFill>
                  <a:schemeClr val="tx1"/>
                </a:solidFill>
              </a:rPr>
              <a:t>DE</a:t>
            </a:r>
            <a:r>
              <a:rPr sz="4400" spc="-10" dirty="0">
                <a:solidFill>
                  <a:schemeClr val="tx1"/>
                </a:solidFill>
              </a:rPr>
              <a:t> CALIDAD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379" y="2082154"/>
            <a:ext cx="8773872" cy="198515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En el </a:t>
            </a:r>
            <a:r>
              <a:rPr sz="2800" spc="-10" dirty="0">
                <a:latin typeface="Calibri"/>
                <a:cs typeface="Calibri"/>
              </a:rPr>
              <a:t>Sector </a:t>
            </a:r>
            <a:r>
              <a:rPr sz="2800" spc="-5" dirty="0">
                <a:latin typeface="Calibri"/>
                <a:cs typeface="Calibri"/>
              </a:rPr>
              <a:t>Primario </a:t>
            </a:r>
            <a:r>
              <a:rPr sz="2800" spc="-15" dirty="0">
                <a:latin typeface="Calibri"/>
                <a:cs typeface="Calibri"/>
              </a:rPr>
              <a:t>Ganadero,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25" dirty="0">
                <a:latin typeface="Calibri"/>
                <a:cs typeface="Calibri"/>
              </a:rPr>
              <a:t>está </a:t>
            </a:r>
            <a:r>
              <a:rPr sz="2800" spc="-10" dirty="0">
                <a:latin typeface="Calibri"/>
                <a:cs typeface="Calibri"/>
              </a:rPr>
              <a:t>produciendo una evolución,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 </a:t>
            </a:r>
            <a:r>
              <a:rPr sz="2800" spc="-5" dirty="0">
                <a:latin typeface="Calibri"/>
                <a:cs typeface="Calibri"/>
              </a:rPr>
              <a:t>la aplicación de </a:t>
            </a:r>
            <a:r>
              <a:rPr sz="2800" spc="-15" dirty="0">
                <a:latin typeface="Calibri"/>
                <a:cs typeface="Calibri"/>
              </a:rPr>
              <a:t>sistemas </a:t>
            </a:r>
            <a:r>
              <a:rPr sz="2800" spc="-70" dirty="0">
                <a:latin typeface="Calibri"/>
                <a:cs typeface="Calibri"/>
              </a:rPr>
              <a:t>HACCP, </a:t>
            </a:r>
            <a:r>
              <a:rPr sz="2800" spc="-5" dirty="0">
                <a:latin typeface="Calibri"/>
                <a:cs typeface="Calibri"/>
              </a:rPr>
              <a:t>las Buenas </a:t>
            </a:r>
            <a:r>
              <a:rPr sz="2800" spc="-10" dirty="0">
                <a:latin typeface="Calibri"/>
                <a:cs typeface="Calibri"/>
              </a:rPr>
              <a:t>Prácticas Ganaderas,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Bienestar </a:t>
            </a:r>
            <a:r>
              <a:rPr sz="2800" spc="-5" dirty="0">
                <a:latin typeface="Calibri"/>
                <a:cs typeface="Calibri"/>
              </a:rPr>
              <a:t>animal y Medio </a:t>
            </a:r>
            <a:r>
              <a:rPr sz="2800" spc="-10" dirty="0">
                <a:latin typeface="Calibri"/>
                <a:cs typeface="Calibri"/>
              </a:rPr>
              <a:t>Ambientales,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pero </a:t>
            </a:r>
            <a:r>
              <a:rPr sz="2800" spc="-15" dirty="0">
                <a:latin typeface="Calibri"/>
                <a:cs typeface="Calibri"/>
              </a:rPr>
              <a:t>fundamentalmente </a:t>
            </a:r>
            <a:r>
              <a:rPr sz="2800" spc="10" dirty="0">
                <a:latin typeface="Calibri"/>
                <a:cs typeface="Calibri"/>
              </a:rPr>
              <a:t>un 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cambio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mentalidad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 </a:t>
            </a:r>
            <a:r>
              <a:rPr sz="2800" spc="-20" dirty="0">
                <a:latin typeface="Calibri"/>
                <a:cs typeface="Calibri"/>
              </a:rPr>
              <a:t>productores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pecuarios.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63541" y="984250"/>
          <a:ext cx="5690870" cy="4876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3039">
                <a:tc>
                  <a:txBody>
                    <a:bodyPr/>
                    <a:lstStyle/>
                    <a:p>
                      <a:pPr marL="3468370" indent="-172720">
                        <a:lnSpc>
                          <a:spcPts val="1785"/>
                        </a:lnSpc>
                        <a:spcBef>
                          <a:spcPts val="1085"/>
                        </a:spcBef>
                        <a:buChar char="•"/>
                        <a:tabLst>
                          <a:tab pos="3469004" algn="l"/>
                        </a:tabLst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agrícolas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560705">
                        <a:lnSpc>
                          <a:spcPts val="2340"/>
                        </a:lnSpc>
                        <a:tabLst>
                          <a:tab pos="3691254" algn="l"/>
                        </a:tabLst>
                      </a:pPr>
                      <a:r>
                        <a:rPr sz="4050" spc="-15" baseline="1028" dirty="0">
                          <a:latin typeface="Calibri"/>
                          <a:cs typeface="Calibri"/>
                        </a:rPr>
                        <a:t>Alteraciones	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diversificados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128270">
                        <a:lnSpc>
                          <a:spcPts val="2665"/>
                        </a:lnSpc>
                        <a:tabLst>
                          <a:tab pos="2953385" algn="l"/>
                        </a:tabLst>
                      </a:pPr>
                      <a:r>
                        <a:rPr sz="4050" spc="-7" baseline="-10288" dirty="0">
                          <a:latin typeface="Calibri"/>
                          <a:cs typeface="Calibri"/>
                        </a:rPr>
                        <a:t>medioambientales	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Suspender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destrucción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3580129">
                        <a:lnSpc>
                          <a:spcPts val="2105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naturaleza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C481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39">
                <a:tc>
                  <a:txBody>
                    <a:bodyPr/>
                    <a:lstStyle/>
                    <a:p>
                      <a:pPr marL="415925">
                        <a:lnSpc>
                          <a:spcPts val="2665"/>
                        </a:lnSpc>
                        <a:spcBef>
                          <a:spcPts val="285"/>
                        </a:spcBef>
                        <a:tabLst>
                          <a:tab pos="3273425" algn="l"/>
                        </a:tabLst>
                      </a:pPr>
                      <a:r>
                        <a:rPr sz="4050" spc="-15" baseline="-11316" dirty="0">
                          <a:latin typeface="Calibri"/>
                          <a:cs typeface="Calibri"/>
                        </a:rPr>
                        <a:t>Vulnerabilidad	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Gobernanza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los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576580" algn="ctr">
                        <a:lnSpc>
                          <a:spcPts val="2660"/>
                        </a:lnSpc>
                        <a:tabLst>
                          <a:tab pos="3018790" algn="l"/>
                        </a:tabLst>
                      </a:pPr>
                      <a:r>
                        <a:rPr sz="4050" spc="-7" baseline="-29835" dirty="0">
                          <a:latin typeface="Calibri"/>
                          <a:cs typeface="Calibri"/>
                        </a:rPr>
                        <a:t>cadenas	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alimentarios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3418204" indent="-172720">
                        <a:lnSpc>
                          <a:spcPts val="1785"/>
                        </a:lnSpc>
                        <a:buChar char="•"/>
                        <a:tabLst>
                          <a:tab pos="3418840" algn="l"/>
                        </a:tabLst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Transformación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del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254635">
                        <a:lnSpc>
                          <a:spcPts val="2745"/>
                        </a:lnSpc>
                        <a:tabLst>
                          <a:tab pos="3174365" algn="l"/>
                        </a:tabLst>
                      </a:pPr>
                      <a:r>
                        <a:rPr sz="4050" spc="-15" baseline="2057" dirty="0">
                          <a:latin typeface="Calibri"/>
                          <a:cs typeface="Calibri"/>
                        </a:rPr>
                        <a:t>agroalimentarias	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sistema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agroalimentario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4816F"/>
                      </a:solidFill>
                      <a:prstDash val="solid"/>
                    </a:lnL>
                    <a:lnR w="12700">
                      <a:solidFill>
                        <a:srgbClr val="C4816F"/>
                      </a:solidFill>
                      <a:prstDash val="solid"/>
                    </a:lnR>
                    <a:lnT w="12700">
                      <a:solidFill>
                        <a:srgbClr val="C4816F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3226435" indent="-172720">
                        <a:lnSpc>
                          <a:spcPts val="1785"/>
                        </a:lnSpc>
                        <a:spcBef>
                          <a:spcPts val="1090"/>
                        </a:spcBef>
                        <a:buChar char="•"/>
                        <a:tabLst>
                          <a:tab pos="3227070" algn="l"/>
                        </a:tabLst>
                      </a:pPr>
                      <a:r>
                        <a:rPr sz="1900" spc="-15" dirty="0">
                          <a:latin typeface="Calibri"/>
                          <a:cs typeface="Calibri"/>
                        </a:rPr>
                        <a:t>Garantizar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la seguridad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129539">
                        <a:lnSpc>
                          <a:spcPts val="2345"/>
                        </a:lnSpc>
                        <a:tabLst>
                          <a:tab pos="3799204" algn="l"/>
                        </a:tabLst>
                      </a:pPr>
                      <a:r>
                        <a:rPr sz="4050" spc="-37" baseline="1028" dirty="0">
                          <a:latin typeface="Calibri"/>
                          <a:cs typeface="Calibri"/>
                        </a:rPr>
                        <a:t>Pobreza,</a:t>
                      </a:r>
                      <a:r>
                        <a:rPr sz="4050" spc="15" baseline="1028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50" spc="-22" baseline="1028" dirty="0">
                          <a:latin typeface="Calibri"/>
                          <a:cs typeface="Calibri"/>
                        </a:rPr>
                        <a:t>hambre</a:t>
                      </a:r>
                      <a:r>
                        <a:rPr sz="4050" spc="15" baseline="1028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50" baseline="1028" dirty="0">
                          <a:latin typeface="Calibri"/>
                          <a:cs typeface="Calibri"/>
                        </a:rPr>
                        <a:t>y	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alimentaria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551815">
                        <a:lnSpc>
                          <a:spcPts val="2665"/>
                        </a:lnSpc>
                        <a:tabLst>
                          <a:tab pos="2979420" algn="l"/>
                        </a:tabLst>
                      </a:pPr>
                      <a:r>
                        <a:rPr sz="4050" spc="-7" baseline="-10288" dirty="0">
                          <a:latin typeface="Calibri"/>
                          <a:cs typeface="Calibri"/>
                        </a:rPr>
                        <a:t>desnutrición	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Seguridad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social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los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3197225">
                        <a:lnSpc>
                          <a:spcPts val="2105"/>
                        </a:lnSpc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trabajadores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campo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4816F"/>
                      </a:solidFill>
                      <a:prstDash val="solid"/>
                    </a:lnL>
                    <a:lnR w="12700">
                      <a:solidFill>
                        <a:srgbClr val="C4816F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C481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C4816F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025142" y="984250"/>
            <a:ext cx="2451100" cy="4889500"/>
            <a:chOff x="2025142" y="984250"/>
            <a:chExt cx="2451100" cy="4889500"/>
          </a:xfrm>
        </p:grpSpPr>
        <p:sp>
          <p:nvSpPr>
            <p:cNvPr id="4" name="object 4"/>
            <p:cNvSpPr/>
            <p:nvPr/>
          </p:nvSpPr>
          <p:spPr>
            <a:xfrm>
              <a:off x="2031492" y="990600"/>
              <a:ext cx="2438400" cy="4876800"/>
            </a:xfrm>
            <a:custGeom>
              <a:avLst/>
              <a:gdLst/>
              <a:ahLst/>
              <a:cxnLst/>
              <a:rect l="l" t="t" r="r" b="b"/>
              <a:pathLst>
                <a:path w="2438400" h="4876800">
                  <a:moveTo>
                    <a:pt x="2438399" y="0"/>
                  </a:moveTo>
                  <a:lnTo>
                    <a:pt x="2389836" y="473"/>
                  </a:lnTo>
                  <a:lnTo>
                    <a:pt x="2341503" y="1889"/>
                  </a:lnTo>
                  <a:lnTo>
                    <a:pt x="2293410" y="4239"/>
                  </a:lnTo>
                  <a:lnTo>
                    <a:pt x="2245565" y="7512"/>
                  </a:lnTo>
                  <a:lnTo>
                    <a:pt x="2197978" y="11702"/>
                  </a:lnTo>
                  <a:lnTo>
                    <a:pt x="2150656" y="16798"/>
                  </a:lnTo>
                  <a:lnTo>
                    <a:pt x="2103610" y="22793"/>
                  </a:lnTo>
                  <a:lnTo>
                    <a:pt x="2056847" y="29676"/>
                  </a:lnTo>
                  <a:lnTo>
                    <a:pt x="2010376" y="37441"/>
                  </a:lnTo>
                  <a:lnTo>
                    <a:pt x="1964206" y="46077"/>
                  </a:lnTo>
                  <a:lnTo>
                    <a:pt x="1918346" y="55576"/>
                  </a:lnTo>
                  <a:lnTo>
                    <a:pt x="1872805" y="65930"/>
                  </a:lnTo>
                  <a:lnTo>
                    <a:pt x="1827592" y="77128"/>
                  </a:lnTo>
                  <a:lnTo>
                    <a:pt x="1782714" y="89164"/>
                  </a:lnTo>
                  <a:lnTo>
                    <a:pt x="1738182" y="102027"/>
                  </a:lnTo>
                  <a:lnTo>
                    <a:pt x="1694004" y="115710"/>
                  </a:lnTo>
                  <a:lnTo>
                    <a:pt x="1650188" y="130203"/>
                  </a:lnTo>
                  <a:lnTo>
                    <a:pt x="1606743" y="145497"/>
                  </a:lnTo>
                  <a:lnTo>
                    <a:pt x="1563679" y="161585"/>
                  </a:lnTo>
                  <a:lnTo>
                    <a:pt x="1521003" y="178456"/>
                  </a:lnTo>
                  <a:lnTo>
                    <a:pt x="1478725" y="196103"/>
                  </a:lnTo>
                  <a:lnTo>
                    <a:pt x="1436854" y="214515"/>
                  </a:lnTo>
                  <a:lnTo>
                    <a:pt x="1395398" y="233686"/>
                  </a:lnTo>
                  <a:lnTo>
                    <a:pt x="1354366" y="253606"/>
                  </a:lnTo>
                  <a:lnTo>
                    <a:pt x="1313767" y="274265"/>
                  </a:lnTo>
                  <a:lnTo>
                    <a:pt x="1273609" y="295656"/>
                  </a:lnTo>
                  <a:lnTo>
                    <a:pt x="1233902" y="317769"/>
                  </a:lnTo>
                  <a:lnTo>
                    <a:pt x="1194654" y="340597"/>
                  </a:lnTo>
                  <a:lnTo>
                    <a:pt x="1155874" y="364129"/>
                  </a:lnTo>
                  <a:lnTo>
                    <a:pt x="1117570" y="388357"/>
                  </a:lnTo>
                  <a:lnTo>
                    <a:pt x="1079752" y="413273"/>
                  </a:lnTo>
                  <a:lnTo>
                    <a:pt x="1042428" y="438868"/>
                  </a:lnTo>
                  <a:lnTo>
                    <a:pt x="1005608" y="465132"/>
                  </a:lnTo>
                  <a:lnTo>
                    <a:pt x="969299" y="492057"/>
                  </a:lnTo>
                  <a:lnTo>
                    <a:pt x="933511" y="519635"/>
                  </a:lnTo>
                  <a:lnTo>
                    <a:pt x="898252" y="547856"/>
                  </a:lnTo>
                  <a:lnTo>
                    <a:pt x="863531" y="576712"/>
                  </a:lnTo>
                  <a:lnTo>
                    <a:pt x="829358" y="606194"/>
                  </a:lnTo>
                  <a:lnTo>
                    <a:pt x="795740" y="636293"/>
                  </a:lnTo>
                  <a:lnTo>
                    <a:pt x="762686" y="667001"/>
                  </a:lnTo>
                  <a:lnTo>
                    <a:pt x="730206" y="698308"/>
                  </a:lnTo>
                  <a:lnTo>
                    <a:pt x="698308" y="730206"/>
                  </a:lnTo>
                  <a:lnTo>
                    <a:pt x="667001" y="762686"/>
                  </a:lnTo>
                  <a:lnTo>
                    <a:pt x="636293" y="795740"/>
                  </a:lnTo>
                  <a:lnTo>
                    <a:pt x="606194" y="829358"/>
                  </a:lnTo>
                  <a:lnTo>
                    <a:pt x="576712" y="863531"/>
                  </a:lnTo>
                  <a:lnTo>
                    <a:pt x="547856" y="898252"/>
                  </a:lnTo>
                  <a:lnTo>
                    <a:pt x="519635" y="933511"/>
                  </a:lnTo>
                  <a:lnTo>
                    <a:pt x="492057" y="969299"/>
                  </a:lnTo>
                  <a:lnTo>
                    <a:pt x="465132" y="1005608"/>
                  </a:lnTo>
                  <a:lnTo>
                    <a:pt x="438868" y="1042428"/>
                  </a:lnTo>
                  <a:lnTo>
                    <a:pt x="413273" y="1079752"/>
                  </a:lnTo>
                  <a:lnTo>
                    <a:pt x="388357" y="1117570"/>
                  </a:lnTo>
                  <a:lnTo>
                    <a:pt x="364129" y="1155874"/>
                  </a:lnTo>
                  <a:lnTo>
                    <a:pt x="340597" y="1194654"/>
                  </a:lnTo>
                  <a:lnTo>
                    <a:pt x="317769" y="1233902"/>
                  </a:lnTo>
                  <a:lnTo>
                    <a:pt x="295656" y="1273609"/>
                  </a:lnTo>
                  <a:lnTo>
                    <a:pt x="274265" y="1313767"/>
                  </a:lnTo>
                  <a:lnTo>
                    <a:pt x="253606" y="1354366"/>
                  </a:lnTo>
                  <a:lnTo>
                    <a:pt x="233686" y="1395398"/>
                  </a:lnTo>
                  <a:lnTo>
                    <a:pt x="214515" y="1436854"/>
                  </a:lnTo>
                  <a:lnTo>
                    <a:pt x="196103" y="1478725"/>
                  </a:lnTo>
                  <a:lnTo>
                    <a:pt x="178456" y="1521003"/>
                  </a:lnTo>
                  <a:lnTo>
                    <a:pt x="161585" y="1563679"/>
                  </a:lnTo>
                  <a:lnTo>
                    <a:pt x="145497" y="1606743"/>
                  </a:lnTo>
                  <a:lnTo>
                    <a:pt x="130203" y="1650188"/>
                  </a:lnTo>
                  <a:lnTo>
                    <a:pt x="115710" y="1694004"/>
                  </a:lnTo>
                  <a:lnTo>
                    <a:pt x="102027" y="1738182"/>
                  </a:lnTo>
                  <a:lnTo>
                    <a:pt x="89164" y="1782714"/>
                  </a:lnTo>
                  <a:lnTo>
                    <a:pt x="77128" y="1827592"/>
                  </a:lnTo>
                  <a:lnTo>
                    <a:pt x="65930" y="1872805"/>
                  </a:lnTo>
                  <a:lnTo>
                    <a:pt x="55576" y="1918346"/>
                  </a:lnTo>
                  <a:lnTo>
                    <a:pt x="46077" y="1964206"/>
                  </a:lnTo>
                  <a:lnTo>
                    <a:pt x="37441" y="2010376"/>
                  </a:lnTo>
                  <a:lnTo>
                    <a:pt x="29676" y="2056847"/>
                  </a:lnTo>
                  <a:lnTo>
                    <a:pt x="22793" y="2103610"/>
                  </a:lnTo>
                  <a:lnTo>
                    <a:pt x="16798" y="2150656"/>
                  </a:lnTo>
                  <a:lnTo>
                    <a:pt x="11702" y="2197978"/>
                  </a:lnTo>
                  <a:lnTo>
                    <a:pt x="7512" y="2245565"/>
                  </a:lnTo>
                  <a:lnTo>
                    <a:pt x="4239" y="2293410"/>
                  </a:lnTo>
                  <a:lnTo>
                    <a:pt x="1889" y="2341503"/>
                  </a:lnTo>
                  <a:lnTo>
                    <a:pt x="473" y="2389836"/>
                  </a:lnTo>
                  <a:lnTo>
                    <a:pt x="0" y="2438400"/>
                  </a:lnTo>
                  <a:lnTo>
                    <a:pt x="473" y="2486963"/>
                  </a:lnTo>
                  <a:lnTo>
                    <a:pt x="1889" y="2535296"/>
                  </a:lnTo>
                  <a:lnTo>
                    <a:pt x="4239" y="2583389"/>
                  </a:lnTo>
                  <a:lnTo>
                    <a:pt x="7512" y="2631234"/>
                  </a:lnTo>
                  <a:lnTo>
                    <a:pt x="11702" y="2678821"/>
                  </a:lnTo>
                  <a:lnTo>
                    <a:pt x="16798" y="2726143"/>
                  </a:lnTo>
                  <a:lnTo>
                    <a:pt x="22793" y="2773189"/>
                  </a:lnTo>
                  <a:lnTo>
                    <a:pt x="29676" y="2819952"/>
                  </a:lnTo>
                  <a:lnTo>
                    <a:pt x="37441" y="2866423"/>
                  </a:lnTo>
                  <a:lnTo>
                    <a:pt x="46077" y="2912593"/>
                  </a:lnTo>
                  <a:lnTo>
                    <a:pt x="55576" y="2958453"/>
                  </a:lnTo>
                  <a:lnTo>
                    <a:pt x="65930" y="3003994"/>
                  </a:lnTo>
                  <a:lnTo>
                    <a:pt x="77128" y="3049207"/>
                  </a:lnTo>
                  <a:lnTo>
                    <a:pt x="89164" y="3094085"/>
                  </a:lnTo>
                  <a:lnTo>
                    <a:pt x="102027" y="3138617"/>
                  </a:lnTo>
                  <a:lnTo>
                    <a:pt x="115710" y="3182795"/>
                  </a:lnTo>
                  <a:lnTo>
                    <a:pt x="130203" y="3226611"/>
                  </a:lnTo>
                  <a:lnTo>
                    <a:pt x="145497" y="3270056"/>
                  </a:lnTo>
                  <a:lnTo>
                    <a:pt x="161585" y="3313120"/>
                  </a:lnTo>
                  <a:lnTo>
                    <a:pt x="178456" y="3355796"/>
                  </a:lnTo>
                  <a:lnTo>
                    <a:pt x="196103" y="3398074"/>
                  </a:lnTo>
                  <a:lnTo>
                    <a:pt x="214515" y="3439945"/>
                  </a:lnTo>
                  <a:lnTo>
                    <a:pt x="233686" y="3481401"/>
                  </a:lnTo>
                  <a:lnTo>
                    <a:pt x="253606" y="3522433"/>
                  </a:lnTo>
                  <a:lnTo>
                    <a:pt x="274265" y="3563032"/>
                  </a:lnTo>
                  <a:lnTo>
                    <a:pt x="295656" y="3603190"/>
                  </a:lnTo>
                  <a:lnTo>
                    <a:pt x="317769" y="3642897"/>
                  </a:lnTo>
                  <a:lnTo>
                    <a:pt x="340597" y="3682145"/>
                  </a:lnTo>
                  <a:lnTo>
                    <a:pt x="364129" y="3720925"/>
                  </a:lnTo>
                  <a:lnTo>
                    <a:pt x="388357" y="3759229"/>
                  </a:lnTo>
                  <a:lnTo>
                    <a:pt x="413273" y="3797047"/>
                  </a:lnTo>
                  <a:lnTo>
                    <a:pt x="438868" y="3834371"/>
                  </a:lnTo>
                  <a:lnTo>
                    <a:pt x="465132" y="3871191"/>
                  </a:lnTo>
                  <a:lnTo>
                    <a:pt x="492057" y="3907500"/>
                  </a:lnTo>
                  <a:lnTo>
                    <a:pt x="519635" y="3943288"/>
                  </a:lnTo>
                  <a:lnTo>
                    <a:pt x="547856" y="3978547"/>
                  </a:lnTo>
                  <a:lnTo>
                    <a:pt x="576712" y="4013268"/>
                  </a:lnTo>
                  <a:lnTo>
                    <a:pt x="606194" y="4047441"/>
                  </a:lnTo>
                  <a:lnTo>
                    <a:pt x="636293" y="4081059"/>
                  </a:lnTo>
                  <a:lnTo>
                    <a:pt x="667001" y="4114113"/>
                  </a:lnTo>
                  <a:lnTo>
                    <a:pt x="698308" y="4146593"/>
                  </a:lnTo>
                  <a:lnTo>
                    <a:pt x="730206" y="4178491"/>
                  </a:lnTo>
                  <a:lnTo>
                    <a:pt x="762686" y="4209798"/>
                  </a:lnTo>
                  <a:lnTo>
                    <a:pt x="795740" y="4240506"/>
                  </a:lnTo>
                  <a:lnTo>
                    <a:pt x="829358" y="4270605"/>
                  </a:lnTo>
                  <a:lnTo>
                    <a:pt x="863531" y="4300087"/>
                  </a:lnTo>
                  <a:lnTo>
                    <a:pt x="898252" y="4328943"/>
                  </a:lnTo>
                  <a:lnTo>
                    <a:pt x="933511" y="4357164"/>
                  </a:lnTo>
                  <a:lnTo>
                    <a:pt x="969299" y="4384742"/>
                  </a:lnTo>
                  <a:lnTo>
                    <a:pt x="1005608" y="4411667"/>
                  </a:lnTo>
                  <a:lnTo>
                    <a:pt x="1042428" y="4437931"/>
                  </a:lnTo>
                  <a:lnTo>
                    <a:pt x="1079752" y="4463526"/>
                  </a:lnTo>
                  <a:lnTo>
                    <a:pt x="1117570" y="4488442"/>
                  </a:lnTo>
                  <a:lnTo>
                    <a:pt x="1155874" y="4512670"/>
                  </a:lnTo>
                  <a:lnTo>
                    <a:pt x="1194654" y="4536202"/>
                  </a:lnTo>
                  <a:lnTo>
                    <a:pt x="1233902" y="4559030"/>
                  </a:lnTo>
                  <a:lnTo>
                    <a:pt x="1273609" y="4581143"/>
                  </a:lnTo>
                  <a:lnTo>
                    <a:pt x="1313767" y="4602534"/>
                  </a:lnTo>
                  <a:lnTo>
                    <a:pt x="1354366" y="4623193"/>
                  </a:lnTo>
                  <a:lnTo>
                    <a:pt x="1395398" y="4643113"/>
                  </a:lnTo>
                  <a:lnTo>
                    <a:pt x="1436854" y="4662284"/>
                  </a:lnTo>
                  <a:lnTo>
                    <a:pt x="1478725" y="4680696"/>
                  </a:lnTo>
                  <a:lnTo>
                    <a:pt x="1521003" y="4698343"/>
                  </a:lnTo>
                  <a:lnTo>
                    <a:pt x="1563679" y="4715214"/>
                  </a:lnTo>
                  <a:lnTo>
                    <a:pt x="1606743" y="4731302"/>
                  </a:lnTo>
                  <a:lnTo>
                    <a:pt x="1650188" y="4746596"/>
                  </a:lnTo>
                  <a:lnTo>
                    <a:pt x="1694004" y="4761089"/>
                  </a:lnTo>
                  <a:lnTo>
                    <a:pt x="1738182" y="4774772"/>
                  </a:lnTo>
                  <a:lnTo>
                    <a:pt x="1782714" y="4787635"/>
                  </a:lnTo>
                  <a:lnTo>
                    <a:pt x="1827592" y="4799671"/>
                  </a:lnTo>
                  <a:lnTo>
                    <a:pt x="1872805" y="4810869"/>
                  </a:lnTo>
                  <a:lnTo>
                    <a:pt x="1918346" y="4821223"/>
                  </a:lnTo>
                  <a:lnTo>
                    <a:pt x="1964206" y="4830722"/>
                  </a:lnTo>
                  <a:lnTo>
                    <a:pt x="2010376" y="4839358"/>
                  </a:lnTo>
                  <a:lnTo>
                    <a:pt x="2056847" y="4847123"/>
                  </a:lnTo>
                  <a:lnTo>
                    <a:pt x="2103610" y="4854006"/>
                  </a:lnTo>
                  <a:lnTo>
                    <a:pt x="2150656" y="4860001"/>
                  </a:lnTo>
                  <a:lnTo>
                    <a:pt x="2197978" y="4865097"/>
                  </a:lnTo>
                  <a:lnTo>
                    <a:pt x="2245565" y="4869287"/>
                  </a:lnTo>
                  <a:lnTo>
                    <a:pt x="2293410" y="4872560"/>
                  </a:lnTo>
                  <a:lnTo>
                    <a:pt x="2341503" y="4874910"/>
                  </a:lnTo>
                  <a:lnTo>
                    <a:pt x="2389836" y="4876326"/>
                  </a:lnTo>
                  <a:lnTo>
                    <a:pt x="2438399" y="4876800"/>
                  </a:lnTo>
                  <a:lnTo>
                    <a:pt x="243839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1492" y="990600"/>
              <a:ext cx="2438400" cy="4876800"/>
            </a:xfrm>
            <a:custGeom>
              <a:avLst/>
              <a:gdLst/>
              <a:ahLst/>
              <a:cxnLst/>
              <a:rect l="l" t="t" r="r" b="b"/>
              <a:pathLst>
                <a:path w="2438400" h="4876800">
                  <a:moveTo>
                    <a:pt x="2438399" y="4876800"/>
                  </a:moveTo>
                  <a:lnTo>
                    <a:pt x="2389836" y="4876326"/>
                  </a:lnTo>
                  <a:lnTo>
                    <a:pt x="2341503" y="4874910"/>
                  </a:lnTo>
                  <a:lnTo>
                    <a:pt x="2293410" y="4872560"/>
                  </a:lnTo>
                  <a:lnTo>
                    <a:pt x="2245565" y="4869287"/>
                  </a:lnTo>
                  <a:lnTo>
                    <a:pt x="2197978" y="4865097"/>
                  </a:lnTo>
                  <a:lnTo>
                    <a:pt x="2150656" y="4860001"/>
                  </a:lnTo>
                  <a:lnTo>
                    <a:pt x="2103610" y="4854006"/>
                  </a:lnTo>
                  <a:lnTo>
                    <a:pt x="2056847" y="4847123"/>
                  </a:lnTo>
                  <a:lnTo>
                    <a:pt x="2010376" y="4839358"/>
                  </a:lnTo>
                  <a:lnTo>
                    <a:pt x="1964206" y="4830722"/>
                  </a:lnTo>
                  <a:lnTo>
                    <a:pt x="1918346" y="4821223"/>
                  </a:lnTo>
                  <a:lnTo>
                    <a:pt x="1872805" y="4810869"/>
                  </a:lnTo>
                  <a:lnTo>
                    <a:pt x="1827592" y="4799671"/>
                  </a:lnTo>
                  <a:lnTo>
                    <a:pt x="1782714" y="4787635"/>
                  </a:lnTo>
                  <a:lnTo>
                    <a:pt x="1738182" y="4774772"/>
                  </a:lnTo>
                  <a:lnTo>
                    <a:pt x="1694004" y="4761089"/>
                  </a:lnTo>
                  <a:lnTo>
                    <a:pt x="1650188" y="4746596"/>
                  </a:lnTo>
                  <a:lnTo>
                    <a:pt x="1606743" y="4731302"/>
                  </a:lnTo>
                  <a:lnTo>
                    <a:pt x="1563679" y="4715214"/>
                  </a:lnTo>
                  <a:lnTo>
                    <a:pt x="1521003" y="4698343"/>
                  </a:lnTo>
                  <a:lnTo>
                    <a:pt x="1478725" y="4680696"/>
                  </a:lnTo>
                  <a:lnTo>
                    <a:pt x="1436854" y="4662284"/>
                  </a:lnTo>
                  <a:lnTo>
                    <a:pt x="1395398" y="4643113"/>
                  </a:lnTo>
                  <a:lnTo>
                    <a:pt x="1354366" y="4623193"/>
                  </a:lnTo>
                  <a:lnTo>
                    <a:pt x="1313767" y="4602534"/>
                  </a:lnTo>
                  <a:lnTo>
                    <a:pt x="1273609" y="4581143"/>
                  </a:lnTo>
                  <a:lnTo>
                    <a:pt x="1233902" y="4559030"/>
                  </a:lnTo>
                  <a:lnTo>
                    <a:pt x="1194654" y="4536202"/>
                  </a:lnTo>
                  <a:lnTo>
                    <a:pt x="1155874" y="4512670"/>
                  </a:lnTo>
                  <a:lnTo>
                    <a:pt x="1117570" y="4488442"/>
                  </a:lnTo>
                  <a:lnTo>
                    <a:pt x="1079752" y="4463526"/>
                  </a:lnTo>
                  <a:lnTo>
                    <a:pt x="1042428" y="4437931"/>
                  </a:lnTo>
                  <a:lnTo>
                    <a:pt x="1005608" y="4411667"/>
                  </a:lnTo>
                  <a:lnTo>
                    <a:pt x="969299" y="4384742"/>
                  </a:lnTo>
                  <a:lnTo>
                    <a:pt x="933511" y="4357164"/>
                  </a:lnTo>
                  <a:lnTo>
                    <a:pt x="898252" y="4328943"/>
                  </a:lnTo>
                  <a:lnTo>
                    <a:pt x="863531" y="4300087"/>
                  </a:lnTo>
                  <a:lnTo>
                    <a:pt x="829358" y="4270605"/>
                  </a:lnTo>
                  <a:lnTo>
                    <a:pt x="795740" y="4240506"/>
                  </a:lnTo>
                  <a:lnTo>
                    <a:pt x="762686" y="4209798"/>
                  </a:lnTo>
                  <a:lnTo>
                    <a:pt x="730206" y="4178491"/>
                  </a:lnTo>
                  <a:lnTo>
                    <a:pt x="698308" y="4146593"/>
                  </a:lnTo>
                  <a:lnTo>
                    <a:pt x="667001" y="4114113"/>
                  </a:lnTo>
                  <a:lnTo>
                    <a:pt x="636293" y="4081059"/>
                  </a:lnTo>
                  <a:lnTo>
                    <a:pt x="606194" y="4047441"/>
                  </a:lnTo>
                  <a:lnTo>
                    <a:pt x="576712" y="4013268"/>
                  </a:lnTo>
                  <a:lnTo>
                    <a:pt x="547856" y="3978547"/>
                  </a:lnTo>
                  <a:lnTo>
                    <a:pt x="519635" y="3943288"/>
                  </a:lnTo>
                  <a:lnTo>
                    <a:pt x="492057" y="3907500"/>
                  </a:lnTo>
                  <a:lnTo>
                    <a:pt x="465132" y="3871191"/>
                  </a:lnTo>
                  <a:lnTo>
                    <a:pt x="438868" y="3834371"/>
                  </a:lnTo>
                  <a:lnTo>
                    <a:pt x="413273" y="3797047"/>
                  </a:lnTo>
                  <a:lnTo>
                    <a:pt x="388357" y="3759229"/>
                  </a:lnTo>
                  <a:lnTo>
                    <a:pt x="364129" y="3720925"/>
                  </a:lnTo>
                  <a:lnTo>
                    <a:pt x="340597" y="3682145"/>
                  </a:lnTo>
                  <a:lnTo>
                    <a:pt x="317769" y="3642897"/>
                  </a:lnTo>
                  <a:lnTo>
                    <a:pt x="295656" y="3603190"/>
                  </a:lnTo>
                  <a:lnTo>
                    <a:pt x="274265" y="3563032"/>
                  </a:lnTo>
                  <a:lnTo>
                    <a:pt x="253606" y="3522433"/>
                  </a:lnTo>
                  <a:lnTo>
                    <a:pt x="233686" y="3481401"/>
                  </a:lnTo>
                  <a:lnTo>
                    <a:pt x="214515" y="3439945"/>
                  </a:lnTo>
                  <a:lnTo>
                    <a:pt x="196103" y="3398074"/>
                  </a:lnTo>
                  <a:lnTo>
                    <a:pt x="178456" y="3355796"/>
                  </a:lnTo>
                  <a:lnTo>
                    <a:pt x="161585" y="3313120"/>
                  </a:lnTo>
                  <a:lnTo>
                    <a:pt x="145497" y="3270056"/>
                  </a:lnTo>
                  <a:lnTo>
                    <a:pt x="130203" y="3226611"/>
                  </a:lnTo>
                  <a:lnTo>
                    <a:pt x="115710" y="3182795"/>
                  </a:lnTo>
                  <a:lnTo>
                    <a:pt x="102027" y="3138617"/>
                  </a:lnTo>
                  <a:lnTo>
                    <a:pt x="89164" y="3094085"/>
                  </a:lnTo>
                  <a:lnTo>
                    <a:pt x="77128" y="3049207"/>
                  </a:lnTo>
                  <a:lnTo>
                    <a:pt x="65930" y="3003994"/>
                  </a:lnTo>
                  <a:lnTo>
                    <a:pt x="55576" y="2958453"/>
                  </a:lnTo>
                  <a:lnTo>
                    <a:pt x="46077" y="2912593"/>
                  </a:lnTo>
                  <a:lnTo>
                    <a:pt x="37441" y="2866423"/>
                  </a:lnTo>
                  <a:lnTo>
                    <a:pt x="29676" y="2819952"/>
                  </a:lnTo>
                  <a:lnTo>
                    <a:pt x="22793" y="2773189"/>
                  </a:lnTo>
                  <a:lnTo>
                    <a:pt x="16798" y="2726143"/>
                  </a:lnTo>
                  <a:lnTo>
                    <a:pt x="11702" y="2678821"/>
                  </a:lnTo>
                  <a:lnTo>
                    <a:pt x="7512" y="2631234"/>
                  </a:lnTo>
                  <a:lnTo>
                    <a:pt x="4239" y="2583389"/>
                  </a:lnTo>
                  <a:lnTo>
                    <a:pt x="1889" y="2535296"/>
                  </a:lnTo>
                  <a:lnTo>
                    <a:pt x="473" y="2486963"/>
                  </a:lnTo>
                  <a:lnTo>
                    <a:pt x="0" y="2438400"/>
                  </a:lnTo>
                  <a:lnTo>
                    <a:pt x="473" y="2389836"/>
                  </a:lnTo>
                  <a:lnTo>
                    <a:pt x="1889" y="2341503"/>
                  </a:lnTo>
                  <a:lnTo>
                    <a:pt x="4239" y="2293410"/>
                  </a:lnTo>
                  <a:lnTo>
                    <a:pt x="7512" y="2245565"/>
                  </a:lnTo>
                  <a:lnTo>
                    <a:pt x="11702" y="2197978"/>
                  </a:lnTo>
                  <a:lnTo>
                    <a:pt x="16798" y="2150656"/>
                  </a:lnTo>
                  <a:lnTo>
                    <a:pt x="22793" y="2103610"/>
                  </a:lnTo>
                  <a:lnTo>
                    <a:pt x="29676" y="2056847"/>
                  </a:lnTo>
                  <a:lnTo>
                    <a:pt x="37441" y="2010376"/>
                  </a:lnTo>
                  <a:lnTo>
                    <a:pt x="46077" y="1964206"/>
                  </a:lnTo>
                  <a:lnTo>
                    <a:pt x="55576" y="1918346"/>
                  </a:lnTo>
                  <a:lnTo>
                    <a:pt x="65930" y="1872805"/>
                  </a:lnTo>
                  <a:lnTo>
                    <a:pt x="77128" y="1827592"/>
                  </a:lnTo>
                  <a:lnTo>
                    <a:pt x="89164" y="1782714"/>
                  </a:lnTo>
                  <a:lnTo>
                    <a:pt x="102027" y="1738182"/>
                  </a:lnTo>
                  <a:lnTo>
                    <a:pt x="115710" y="1694004"/>
                  </a:lnTo>
                  <a:lnTo>
                    <a:pt x="130203" y="1650188"/>
                  </a:lnTo>
                  <a:lnTo>
                    <a:pt x="145497" y="1606743"/>
                  </a:lnTo>
                  <a:lnTo>
                    <a:pt x="161585" y="1563679"/>
                  </a:lnTo>
                  <a:lnTo>
                    <a:pt x="178456" y="1521003"/>
                  </a:lnTo>
                  <a:lnTo>
                    <a:pt x="196103" y="1478725"/>
                  </a:lnTo>
                  <a:lnTo>
                    <a:pt x="214515" y="1436854"/>
                  </a:lnTo>
                  <a:lnTo>
                    <a:pt x="233686" y="1395398"/>
                  </a:lnTo>
                  <a:lnTo>
                    <a:pt x="253606" y="1354366"/>
                  </a:lnTo>
                  <a:lnTo>
                    <a:pt x="274265" y="1313767"/>
                  </a:lnTo>
                  <a:lnTo>
                    <a:pt x="295656" y="1273609"/>
                  </a:lnTo>
                  <a:lnTo>
                    <a:pt x="317769" y="1233902"/>
                  </a:lnTo>
                  <a:lnTo>
                    <a:pt x="340597" y="1194654"/>
                  </a:lnTo>
                  <a:lnTo>
                    <a:pt x="364129" y="1155874"/>
                  </a:lnTo>
                  <a:lnTo>
                    <a:pt x="388357" y="1117570"/>
                  </a:lnTo>
                  <a:lnTo>
                    <a:pt x="413273" y="1079752"/>
                  </a:lnTo>
                  <a:lnTo>
                    <a:pt x="438868" y="1042428"/>
                  </a:lnTo>
                  <a:lnTo>
                    <a:pt x="465132" y="1005608"/>
                  </a:lnTo>
                  <a:lnTo>
                    <a:pt x="492057" y="969299"/>
                  </a:lnTo>
                  <a:lnTo>
                    <a:pt x="519635" y="933511"/>
                  </a:lnTo>
                  <a:lnTo>
                    <a:pt x="547856" y="898252"/>
                  </a:lnTo>
                  <a:lnTo>
                    <a:pt x="576712" y="863531"/>
                  </a:lnTo>
                  <a:lnTo>
                    <a:pt x="606194" y="829358"/>
                  </a:lnTo>
                  <a:lnTo>
                    <a:pt x="636293" y="795740"/>
                  </a:lnTo>
                  <a:lnTo>
                    <a:pt x="667001" y="762686"/>
                  </a:lnTo>
                  <a:lnTo>
                    <a:pt x="698308" y="730206"/>
                  </a:lnTo>
                  <a:lnTo>
                    <a:pt x="730206" y="698308"/>
                  </a:lnTo>
                  <a:lnTo>
                    <a:pt x="762686" y="667001"/>
                  </a:lnTo>
                  <a:lnTo>
                    <a:pt x="795740" y="636293"/>
                  </a:lnTo>
                  <a:lnTo>
                    <a:pt x="829358" y="606194"/>
                  </a:lnTo>
                  <a:lnTo>
                    <a:pt x="863531" y="576712"/>
                  </a:lnTo>
                  <a:lnTo>
                    <a:pt x="898252" y="547856"/>
                  </a:lnTo>
                  <a:lnTo>
                    <a:pt x="933511" y="519635"/>
                  </a:lnTo>
                  <a:lnTo>
                    <a:pt x="969299" y="492057"/>
                  </a:lnTo>
                  <a:lnTo>
                    <a:pt x="1005608" y="465132"/>
                  </a:lnTo>
                  <a:lnTo>
                    <a:pt x="1042428" y="438868"/>
                  </a:lnTo>
                  <a:lnTo>
                    <a:pt x="1079752" y="413273"/>
                  </a:lnTo>
                  <a:lnTo>
                    <a:pt x="1117570" y="388357"/>
                  </a:lnTo>
                  <a:lnTo>
                    <a:pt x="1155874" y="364129"/>
                  </a:lnTo>
                  <a:lnTo>
                    <a:pt x="1194654" y="340597"/>
                  </a:lnTo>
                  <a:lnTo>
                    <a:pt x="1233902" y="317769"/>
                  </a:lnTo>
                  <a:lnTo>
                    <a:pt x="1273609" y="295656"/>
                  </a:lnTo>
                  <a:lnTo>
                    <a:pt x="1313767" y="274265"/>
                  </a:lnTo>
                  <a:lnTo>
                    <a:pt x="1354366" y="253606"/>
                  </a:lnTo>
                  <a:lnTo>
                    <a:pt x="1395398" y="233686"/>
                  </a:lnTo>
                  <a:lnTo>
                    <a:pt x="1436854" y="214515"/>
                  </a:lnTo>
                  <a:lnTo>
                    <a:pt x="1478725" y="196103"/>
                  </a:lnTo>
                  <a:lnTo>
                    <a:pt x="1521003" y="178456"/>
                  </a:lnTo>
                  <a:lnTo>
                    <a:pt x="1563679" y="161585"/>
                  </a:lnTo>
                  <a:lnTo>
                    <a:pt x="1606743" y="145497"/>
                  </a:lnTo>
                  <a:lnTo>
                    <a:pt x="1650188" y="130203"/>
                  </a:lnTo>
                  <a:lnTo>
                    <a:pt x="1694004" y="115710"/>
                  </a:lnTo>
                  <a:lnTo>
                    <a:pt x="1738182" y="102027"/>
                  </a:lnTo>
                  <a:lnTo>
                    <a:pt x="1782714" y="89164"/>
                  </a:lnTo>
                  <a:lnTo>
                    <a:pt x="1827592" y="77128"/>
                  </a:lnTo>
                  <a:lnTo>
                    <a:pt x="1872805" y="65930"/>
                  </a:lnTo>
                  <a:lnTo>
                    <a:pt x="1918346" y="55576"/>
                  </a:lnTo>
                  <a:lnTo>
                    <a:pt x="1964206" y="46077"/>
                  </a:lnTo>
                  <a:lnTo>
                    <a:pt x="2010376" y="37441"/>
                  </a:lnTo>
                  <a:lnTo>
                    <a:pt x="2056847" y="29676"/>
                  </a:lnTo>
                  <a:lnTo>
                    <a:pt x="2103610" y="22793"/>
                  </a:lnTo>
                  <a:lnTo>
                    <a:pt x="2150656" y="16798"/>
                  </a:lnTo>
                  <a:lnTo>
                    <a:pt x="2197978" y="11702"/>
                  </a:lnTo>
                  <a:lnTo>
                    <a:pt x="2245565" y="7512"/>
                  </a:lnTo>
                  <a:lnTo>
                    <a:pt x="2293410" y="4239"/>
                  </a:lnTo>
                  <a:lnTo>
                    <a:pt x="2341503" y="1889"/>
                  </a:lnTo>
                  <a:lnTo>
                    <a:pt x="2389836" y="473"/>
                  </a:lnTo>
                  <a:lnTo>
                    <a:pt x="2438399" y="0"/>
                  </a:lnTo>
                  <a:lnTo>
                    <a:pt x="2438399" y="2438400"/>
                  </a:lnTo>
                  <a:lnTo>
                    <a:pt x="2438399" y="487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84932" y="2453639"/>
              <a:ext cx="1584960" cy="3169920"/>
            </a:xfrm>
            <a:custGeom>
              <a:avLst/>
              <a:gdLst/>
              <a:ahLst/>
              <a:cxnLst/>
              <a:rect l="l" t="t" r="r" b="b"/>
              <a:pathLst>
                <a:path w="1584960" h="3169920">
                  <a:moveTo>
                    <a:pt x="1584959" y="0"/>
                  </a:moveTo>
                  <a:lnTo>
                    <a:pt x="1536500" y="726"/>
                  </a:lnTo>
                  <a:lnTo>
                    <a:pt x="1488402" y="2892"/>
                  </a:lnTo>
                  <a:lnTo>
                    <a:pt x="1440687" y="6476"/>
                  </a:lnTo>
                  <a:lnTo>
                    <a:pt x="1393375" y="11458"/>
                  </a:lnTo>
                  <a:lnTo>
                    <a:pt x="1346487" y="17818"/>
                  </a:lnTo>
                  <a:lnTo>
                    <a:pt x="1300045" y="25533"/>
                  </a:lnTo>
                  <a:lnTo>
                    <a:pt x="1254068" y="34585"/>
                  </a:lnTo>
                  <a:lnTo>
                    <a:pt x="1208577" y="44951"/>
                  </a:lnTo>
                  <a:lnTo>
                    <a:pt x="1163593" y="56612"/>
                  </a:lnTo>
                  <a:lnTo>
                    <a:pt x="1119137" y="69546"/>
                  </a:lnTo>
                  <a:lnTo>
                    <a:pt x="1075229" y="83732"/>
                  </a:lnTo>
                  <a:lnTo>
                    <a:pt x="1031891" y="99151"/>
                  </a:lnTo>
                  <a:lnTo>
                    <a:pt x="989142" y="115782"/>
                  </a:lnTo>
                  <a:lnTo>
                    <a:pt x="947004" y="133603"/>
                  </a:lnTo>
                  <a:lnTo>
                    <a:pt x="905497" y="152594"/>
                  </a:lnTo>
                  <a:lnTo>
                    <a:pt x="864643" y="172734"/>
                  </a:lnTo>
                  <a:lnTo>
                    <a:pt x="824461" y="194003"/>
                  </a:lnTo>
                  <a:lnTo>
                    <a:pt x="784972" y="216379"/>
                  </a:lnTo>
                  <a:lnTo>
                    <a:pt x="746198" y="239843"/>
                  </a:lnTo>
                  <a:lnTo>
                    <a:pt x="708159" y="264373"/>
                  </a:lnTo>
                  <a:lnTo>
                    <a:pt x="670875" y="289948"/>
                  </a:lnTo>
                  <a:lnTo>
                    <a:pt x="634368" y="316549"/>
                  </a:lnTo>
                  <a:lnTo>
                    <a:pt x="598657" y="344154"/>
                  </a:lnTo>
                  <a:lnTo>
                    <a:pt x="563765" y="372742"/>
                  </a:lnTo>
                  <a:lnTo>
                    <a:pt x="529710" y="402293"/>
                  </a:lnTo>
                  <a:lnTo>
                    <a:pt x="496515" y="432786"/>
                  </a:lnTo>
                  <a:lnTo>
                    <a:pt x="464200" y="464200"/>
                  </a:lnTo>
                  <a:lnTo>
                    <a:pt x="432786" y="496515"/>
                  </a:lnTo>
                  <a:lnTo>
                    <a:pt x="402293" y="529710"/>
                  </a:lnTo>
                  <a:lnTo>
                    <a:pt x="372742" y="563765"/>
                  </a:lnTo>
                  <a:lnTo>
                    <a:pt x="344154" y="598657"/>
                  </a:lnTo>
                  <a:lnTo>
                    <a:pt x="316549" y="634368"/>
                  </a:lnTo>
                  <a:lnTo>
                    <a:pt x="289948" y="670875"/>
                  </a:lnTo>
                  <a:lnTo>
                    <a:pt x="264373" y="708159"/>
                  </a:lnTo>
                  <a:lnTo>
                    <a:pt x="239843" y="746198"/>
                  </a:lnTo>
                  <a:lnTo>
                    <a:pt x="216379" y="784972"/>
                  </a:lnTo>
                  <a:lnTo>
                    <a:pt x="194003" y="824461"/>
                  </a:lnTo>
                  <a:lnTo>
                    <a:pt x="172734" y="864643"/>
                  </a:lnTo>
                  <a:lnTo>
                    <a:pt x="152594" y="905497"/>
                  </a:lnTo>
                  <a:lnTo>
                    <a:pt x="133603" y="947004"/>
                  </a:lnTo>
                  <a:lnTo>
                    <a:pt x="115782" y="989142"/>
                  </a:lnTo>
                  <a:lnTo>
                    <a:pt x="99151" y="1031891"/>
                  </a:lnTo>
                  <a:lnTo>
                    <a:pt x="83732" y="1075229"/>
                  </a:lnTo>
                  <a:lnTo>
                    <a:pt x="69546" y="1119137"/>
                  </a:lnTo>
                  <a:lnTo>
                    <a:pt x="56612" y="1163593"/>
                  </a:lnTo>
                  <a:lnTo>
                    <a:pt x="44951" y="1208577"/>
                  </a:lnTo>
                  <a:lnTo>
                    <a:pt x="34585" y="1254068"/>
                  </a:lnTo>
                  <a:lnTo>
                    <a:pt x="25533" y="1300045"/>
                  </a:lnTo>
                  <a:lnTo>
                    <a:pt x="17818" y="1346487"/>
                  </a:lnTo>
                  <a:lnTo>
                    <a:pt x="11458" y="1393375"/>
                  </a:lnTo>
                  <a:lnTo>
                    <a:pt x="6476" y="1440687"/>
                  </a:lnTo>
                  <a:lnTo>
                    <a:pt x="2892" y="1488402"/>
                  </a:lnTo>
                  <a:lnTo>
                    <a:pt x="726" y="1536500"/>
                  </a:lnTo>
                  <a:lnTo>
                    <a:pt x="0" y="1584960"/>
                  </a:lnTo>
                  <a:lnTo>
                    <a:pt x="726" y="1633419"/>
                  </a:lnTo>
                  <a:lnTo>
                    <a:pt x="2892" y="1681517"/>
                  </a:lnTo>
                  <a:lnTo>
                    <a:pt x="6476" y="1729232"/>
                  </a:lnTo>
                  <a:lnTo>
                    <a:pt x="11458" y="1776544"/>
                  </a:lnTo>
                  <a:lnTo>
                    <a:pt x="17818" y="1823432"/>
                  </a:lnTo>
                  <a:lnTo>
                    <a:pt x="25533" y="1869874"/>
                  </a:lnTo>
                  <a:lnTo>
                    <a:pt x="34585" y="1915851"/>
                  </a:lnTo>
                  <a:lnTo>
                    <a:pt x="44951" y="1961342"/>
                  </a:lnTo>
                  <a:lnTo>
                    <a:pt x="56612" y="2006326"/>
                  </a:lnTo>
                  <a:lnTo>
                    <a:pt x="69546" y="2050782"/>
                  </a:lnTo>
                  <a:lnTo>
                    <a:pt x="83732" y="2094690"/>
                  </a:lnTo>
                  <a:lnTo>
                    <a:pt x="99151" y="2138028"/>
                  </a:lnTo>
                  <a:lnTo>
                    <a:pt x="115782" y="2180777"/>
                  </a:lnTo>
                  <a:lnTo>
                    <a:pt x="133603" y="2222915"/>
                  </a:lnTo>
                  <a:lnTo>
                    <a:pt x="152594" y="2264422"/>
                  </a:lnTo>
                  <a:lnTo>
                    <a:pt x="172734" y="2305276"/>
                  </a:lnTo>
                  <a:lnTo>
                    <a:pt x="194003" y="2345458"/>
                  </a:lnTo>
                  <a:lnTo>
                    <a:pt x="216379" y="2384947"/>
                  </a:lnTo>
                  <a:lnTo>
                    <a:pt x="239843" y="2423721"/>
                  </a:lnTo>
                  <a:lnTo>
                    <a:pt x="264373" y="2461760"/>
                  </a:lnTo>
                  <a:lnTo>
                    <a:pt x="289948" y="2499044"/>
                  </a:lnTo>
                  <a:lnTo>
                    <a:pt x="316549" y="2535551"/>
                  </a:lnTo>
                  <a:lnTo>
                    <a:pt x="344154" y="2571262"/>
                  </a:lnTo>
                  <a:lnTo>
                    <a:pt x="372742" y="2606154"/>
                  </a:lnTo>
                  <a:lnTo>
                    <a:pt x="402293" y="2640209"/>
                  </a:lnTo>
                  <a:lnTo>
                    <a:pt x="432786" y="2673404"/>
                  </a:lnTo>
                  <a:lnTo>
                    <a:pt x="464200" y="2705719"/>
                  </a:lnTo>
                  <a:lnTo>
                    <a:pt x="496515" y="2737133"/>
                  </a:lnTo>
                  <a:lnTo>
                    <a:pt x="529710" y="2767626"/>
                  </a:lnTo>
                  <a:lnTo>
                    <a:pt x="563765" y="2797177"/>
                  </a:lnTo>
                  <a:lnTo>
                    <a:pt x="598657" y="2825765"/>
                  </a:lnTo>
                  <a:lnTo>
                    <a:pt x="634368" y="2853370"/>
                  </a:lnTo>
                  <a:lnTo>
                    <a:pt x="670875" y="2879971"/>
                  </a:lnTo>
                  <a:lnTo>
                    <a:pt x="708159" y="2905546"/>
                  </a:lnTo>
                  <a:lnTo>
                    <a:pt x="746198" y="2930076"/>
                  </a:lnTo>
                  <a:lnTo>
                    <a:pt x="784972" y="2953540"/>
                  </a:lnTo>
                  <a:lnTo>
                    <a:pt x="824461" y="2975916"/>
                  </a:lnTo>
                  <a:lnTo>
                    <a:pt x="864643" y="2997185"/>
                  </a:lnTo>
                  <a:lnTo>
                    <a:pt x="905497" y="3017325"/>
                  </a:lnTo>
                  <a:lnTo>
                    <a:pt x="947004" y="3036316"/>
                  </a:lnTo>
                  <a:lnTo>
                    <a:pt x="989142" y="3054137"/>
                  </a:lnTo>
                  <a:lnTo>
                    <a:pt x="1031891" y="3070768"/>
                  </a:lnTo>
                  <a:lnTo>
                    <a:pt x="1075229" y="3086187"/>
                  </a:lnTo>
                  <a:lnTo>
                    <a:pt x="1119137" y="3100373"/>
                  </a:lnTo>
                  <a:lnTo>
                    <a:pt x="1163593" y="3113307"/>
                  </a:lnTo>
                  <a:lnTo>
                    <a:pt x="1208577" y="3124968"/>
                  </a:lnTo>
                  <a:lnTo>
                    <a:pt x="1254068" y="3135334"/>
                  </a:lnTo>
                  <a:lnTo>
                    <a:pt x="1300045" y="3144386"/>
                  </a:lnTo>
                  <a:lnTo>
                    <a:pt x="1346487" y="3152101"/>
                  </a:lnTo>
                  <a:lnTo>
                    <a:pt x="1393375" y="3158461"/>
                  </a:lnTo>
                  <a:lnTo>
                    <a:pt x="1440687" y="3163443"/>
                  </a:lnTo>
                  <a:lnTo>
                    <a:pt x="1488402" y="3167027"/>
                  </a:lnTo>
                  <a:lnTo>
                    <a:pt x="1536500" y="3169193"/>
                  </a:lnTo>
                  <a:lnTo>
                    <a:pt x="1584959" y="3169920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C48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4932" y="2453639"/>
              <a:ext cx="1584960" cy="3169920"/>
            </a:xfrm>
            <a:custGeom>
              <a:avLst/>
              <a:gdLst/>
              <a:ahLst/>
              <a:cxnLst/>
              <a:rect l="l" t="t" r="r" b="b"/>
              <a:pathLst>
                <a:path w="1584960" h="3169920">
                  <a:moveTo>
                    <a:pt x="1584959" y="3169920"/>
                  </a:moveTo>
                  <a:lnTo>
                    <a:pt x="1536500" y="3169193"/>
                  </a:lnTo>
                  <a:lnTo>
                    <a:pt x="1488402" y="3167027"/>
                  </a:lnTo>
                  <a:lnTo>
                    <a:pt x="1440687" y="3163443"/>
                  </a:lnTo>
                  <a:lnTo>
                    <a:pt x="1393375" y="3158461"/>
                  </a:lnTo>
                  <a:lnTo>
                    <a:pt x="1346487" y="3152101"/>
                  </a:lnTo>
                  <a:lnTo>
                    <a:pt x="1300045" y="3144386"/>
                  </a:lnTo>
                  <a:lnTo>
                    <a:pt x="1254068" y="3135334"/>
                  </a:lnTo>
                  <a:lnTo>
                    <a:pt x="1208577" y="3124968"/>
                  </a:lnTo>
                  <a:lnTo>
                    <a:pt x="1163593" y="3113307"/>
                  </a:lnTo>
                  <a:lnTo>
                    <a:pt x="1119137" y="3100373"/>
                  </a:lnTo>
                  <a:lnTo>
                    <a:pt x="1075229" y="3086187"/>
                  </a:lnTo>
                  <a:lnTo>
                    <a:pt x="1031891" y="3070768"/>
                  </a:lnTo>
                  <a:lnTo>
                    <a:pt x="989142" y="3054137"/>
                  </a:lnTo>
                  <a:lnTo>
                    <a:pt x="947004" y="3036316"/>
                  </a:lnTo>
                  <a:lnTo>
                    <a:pt x="905497" y="3017325"/>
                  </a:lnTo>
                  <a:lnTo>
                    <a:pt x="864643" y="2997185"/>
                  </a:lnTo>
                  <a:lnTo>
                    <a:pt x="824461" y="2975916"/>
                  </a:lnTo>
                  <a:lnTo>
                    <a:pt x="784972" y="2953540"/>
                  </a:lnTo>
                  <a:lnTo>
                    <a:pt x="746198" y="2930076"/>
                  </a:lnTo>
                  <a:lnTo>
                    <a:pt x="708159" y="2905546"/>
                  </a:lnTo>
                  <a:lnTo>
                    <a:pt x="670875" y="2879971"/>
                  </a:lnTo>
                  <a:lnTo>
                    <a:pt x="634368" y="2853370"/>
                  </a:lnTo>
                  <a:lnTo>
                    <a:pt x="598657" y="2825765"/>
                  </a:lnTo>
                  <a:lnTo>
                    <a:pt x="563765" y="2797177"/>
                  </a:lnTo>
                  <a:lnTo>
                    <a:pt x="529710" y="2767626"/>
                  </a:lnTo>
                  <a:lnTo>
                    <a:pt x="496515" y="2737133"/>
                  </a:lnTo>
                  <a:lnTo>
                    <a:pt x="464200" y="2705719"/>
                  </a:lnTo>
                  <a:lnTo>
                    <a:pt x="432786" y="2673404"/>
                  </a:lnTo>
                  <a:lnTo>
                    <a:pt x="402293" y="2640209"/>
                  </a:lnTo>
                  <a:lnTo>
                    <a:pt x="372742" y="2606154"/>
                  </a:lnTo>
                  <a:lnTo>
                    <a:pt x="344154" y="2571262"/>
                  </a:lnTo>
                  <a:lnTo>
                    <a:pt x="316549" y="2535551"/>
                  </a:lnTo>
                  <a:lnTo>
                    <a:pt x="289948" y="2499044"/>
                  </a:lnTo>
                  <a:lnTo>
                    <a:pt x="264373" y="2461760"/>
                  </a:lnTo>
                  <a:lnTo>
                    <a:pt x="239843" y="2423721"/>
                  </a:lnTo>
                  <a:lnTo>
                    <a:pt x="216379" y="2384947"/>
                  </a:lnTo>
                  <a:lnTo>
                    <a:pt x="194003" y="2345458"/>
                  </a:lnTo>
                  <a:lnTo>
                    <a:pt x="172734" y="2305276"/>
                  </a:lnTo>
                  <a:lnTo>
                    <a:pt x="152594" y="2264422"/>
                  </a:lnTo>
                  <a:lnTo>
                    <a:pt x="133603" y="2222915"/>
                  </a:lnTo>
                  <a:lnTo>
                    <a:pt x="115782" y="2180777"/>
                  </a:lnTo>
                  <a:lnTo>
                    <a:pt x="99151" y="2138028"/>
                  </a:lnTo>
                  <a:lnTo>
                    <a:pt x="83732" y="2094690"/>
                  </a:lnTo>
                  <a:lnTo>
                    <a:pt x="69546" y="2050782"/>
                  </a:lnTo>
                  <a:lnTo>
                    <a:pt x="56612" y="2006326"/>
                  </a:lnTo>
                  <a:lnTo>
                    <a:pt x="44951" y="1961342"/>
                  </a:lnTo>
                  <a:lnTo>
                    <a:pt x="34585" y="1915851"/>
                  </a:lnTo>
                  <a:lnTo>
                    <a:pt x="25533" y="1869874"/>
                  </a:lnTo>
                  <a:lnTo>
                    <a:pt x="17818" y="1823432"/>
                  </a:lnTo>
                  <a:lnTo>
                    <a:pt x="11458" y="1776544"/>
                  </a:lnTo>
                  <a:lnTo>
                    <a:pt x="6476" y="1729232"/>
                  </a:lnTo>
                  <a:lnTo>
                    <a:pt x="2892" y="1681517"/>
                  </a:lnTo>
                  <a:lnTo>
                    <a:pt x="726" y="1633419"/>
                  </a:lnTo>
                  <a:lnTo>
                    <a:pt x="0" y="1584960"/>
                  </a:lnTo>
                  <a:lnTo>
                    <a:pt x="726" y="1536500"/>
                  </a:lnTo>
                  <a:lnTo>
                    <a:pt x="2892" y="1488402"/>
                  </a:lnTo>
                  <a:lnTo>
                    <a:pt x="6476" y="1440687"/>
                  </a:lnTo>
                  <a:lnTo>
                    <a:pt x="11458" y="1393375"/>
                  </a:lnTo>
                  <a:lnTo>
                    <a:pt x="17818" y="1346487"/>
                  </a:lnTo>
                  <a:lnTo>
                    <a:pt x="25533" y="1300045"/>
                  </a:lnTo>
                  <a:lnTo>
                    <a:pt x="34585" y="1254068"/>
                  </a:lnTo>
                  <a:lnTo>
                    <a:pt x="44951" y="1208577"/>
                  </a:lnTo>
                  <a:lnTo>
                    <a:pt x="56612" y="1163593"/>
                  </a:lnTo>
                  <a:lnTo>
                    <a:pt x="69546" y="1119137"/>
                  </a:lnTo>
                  <a:lnTo>
                    <a:pt x="83732" y="1075229"/>
                  </a:lnTo>
                  <a:lnTo>
                    <a:pt x="99151" y="1031891"/>
                  </a:lnTo>
                  <a:lnTo>
                    <a:pt x="115782" y="989142"/>
                  </a:lnTo>
                  <a:lnTo>
                    <a:pt x="133603" y="947004"/>
                  </a:lnTo>
                  <a:lnTo>
                    <a:pt x="152594" y="905497"/>
                  </a:lnTo>
                  <a:lnTo>
                    <a:pt x="172734" y="864643"/>
                  </a:lnTo>
                  <a:lnTo>
                    <a:pt x="194003" y="824461"/>
                  </a:lnTo>
                  <a:lnTo>
                    <a:pt x="216379" y="784972"/>
                  </a:lnTo>
                  <a:lnTo>
                    <a:pt x="239843" y="746198"/>
                  </a:lnTo>
                  <a:lnTo>
                    <a:pt x="264373" y="708159"/>
                  </a:lnTo>
                  <a:lnTo>
                    <a:pt x="289948" y="670875"/>
                  </a:lnTo>
                  <a:lnTo>
                    <a:pt x="316549" y="634368"/>
                  </a:lnTo>
                  <a:lnTo>
                    <a:pt x="344154" y="598657"/>
                  </a:lnTo>
                  <a:lnTo>
                    <a:pt x="372742" y="563765"/>
                  </a:lnTo>
                  <a:lnTo>
                    <a:pt x="402293" y="529710"/>
                  </a:lnTo>
                  <a:lnTo>
                    <a:pt x="432786" y="496515"/>
                  </a:lnTo>
                  <a:lnTo>
                    <a:pt x="464200" y="464200"/>
                  </a:lnTo>
                  <a:lnTo>
                    <a:pt x="496515" y="432786"/>
                  </a:lnTo>
                  <a:lnTo>
                    <a:pt x="529710" y="402293"/>
                  </a:lnTo>
                  <a:lnTo>
                    <a:pt x="563765" y="372742"/>
                  </a:lnTo>
                  <a:lnTo>
                    <a:pt x="598657" y="344154"/>
                  </a:lnTo>
                  <a:lnTo>
                    <a:pt x="634368" y="316549"/>
                  </a:lnTo>
                  <a:lnTo>
                    <a:pt x="670875" y="289948"/>
                  </a:lnTo>
                  <a:lnTo>
                    <a:pt x="708159" y="264373"/>
                  </a:lnTo>
                  <a:lnTo>
                    <a:pt x="746198" y="239843"/>
                  </a:lnTo>
                  <a:lnTo>
                    <a:pt x="784972" y="216379"/>
                  </a:lnTo>
                  <a:lnTo>
                    <a:pt x="824461" y="194003"/>
                  </a:lnTo>
                  <a:lnTo>
                    <a:pt x="864643" y="172734"/>
                  </a:lnTo>
                  <a:lnTo>
                    <a:pt x="905497" y="152594"/>
                  </a:lnTo>
                  <a:lnTo>
                    <a:pt x="947004" y="133603"/>
                  </a:lnTo>
                  <a:lnTo>
                    <a:pt x="989142" y="115782"/>
                  </a:lnTo>
                  <a:lnTo>
                    <a:pt x="1031891" y="99151"/>
                  </a:lnTo>
                  <a:lnTo>
                    <a:pt x="1075229" y="83732"/>
                  </a:lnTo>
                  <a:lnTo>
                    <a:pt x="1119137" y="69546"/>
                  </a:lnTo>
                  <a:lnTo>
                    <a:pt x="1163593" y="56612"/>
                  </a:lnTo>
                  <a:lnTo>
                    <a:pt x="1208577" y="44951"/>
                  </a:lnTo>
                  <a:lnTo>
                    <a:pt x="1254068" y="34585"/>
                  </a:lnTo>
                  <a:lnTo>
                    <a:pt x="1300045" y="25533"/>
                  </a:lnTo>
                  <a:lnTo>
                    <a:pt x="1346487" y="17818"/>
                  </a:lnTo>
                  <a:lnTo>
                    <a:pt x="1393375" y="11458"/>
                  </a:lnTo>
                  <a:lnTo>
                    <a:pt x="1440687" y="6476"/>
                  </a:lnTo>
                  <a:lnTo>
                    <a:pt x="1488402" y="2892"/>
                  </a:lnTo>
                  <a:lnTo>
                    <a:pt x="1536500" y="726"/>
                  </a:lnTo>
                  <a:lnTo>
                    <a:pt x="1584959" y="0"/>
                  </a:lnTo>
                  <a:lnTo>
                    <a:pt x="1584959" y="1584960"/>
                  </a:lnTo>
                  <a:lnTo>
                    <a:pt x="1584959" y="31699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8372" y="3916679"/>
              <a:ext cx="731520" cy="1463040"/>
            </a:xfrm>
            <a:custGeom>
              <a:avLst/>
              <a:gdLst/>
              <a:ahLst/>
              <a:cxnLst/>
              <a:rect l="l" t="t" r="r" b="b"/>
              <a:pathLst>
                <a:path w="731520" h="1463039">
                  <a:moveTo>
                    <a:pt x="731519" y="0"/>
                  </a:moveTo>
                  <a:lnTo>
                    <a:pt x="683424" y="1556"/>
                  </a:lnTo>
                  <a:lnTo>
                    <a:pt x="636159" y="6160"/>
                  </a:lnTo>
                  <a:lnTo>
                    <a:pt x="589821" y="13715"/>
                  </a:lnTo>
                  <a:lnTo>
                    <a:pt x="544506" y="24126"/>
                  </a:lnTo>
                  <a:lnTo>
                    <a:pt x="500310" y="37295"/>
                  </a:lnTo>
                  <a:lnTo>
                    <a:pt x="457331" y="53126"/>
                  </a:lnTo>
                  <a:lnTo>
                    <a:pt x="415664" y="71524"/>
                  </a:lnTo>
                  <a:lnTo>
                    <a:pt x="375406" y="92390"/>
                  </a:lnTo>
                  <a:lnTo>
                    <a:pt x="336653" y="115630"/>
                  </a:lnTo>
                  <a:lnTo>
                    <a:pt x="299502" y="141146"/>
                  </a:lnTo>
                  <a:lnTo>
                    <a:pt x="264049" y="168843"/>
                  </a:lnTo>
                  <a:lnTo>
                    <a:pt x="230391" y="198623"/>
                  </a:lnTo>
                  <a:lnTo>
                    <a:pt x="198623" y="230391"/>
                  </a:lnTo>
                  <a:lnTo>
                    <a:pt x="168843" y="264049"/>
                  </a:lnTo>
                  <a:lnTo>
                    <a:pt x="141146" y="299502"/>
                  </a:lnTo>
                  <a:lnTo>
                    <a:pt x="115630" y="336653"/>
                  </a:lnTo>
                  <a:lnTo>
                    <a:pt x="92390" y="375406"/>
                  </a:lnTo>
                  <a:lnTo>
                    <a:pt x="71524" y="415664"/>
                  </a:lnTo>
                  <a:lnTo>
                    <a:pt x="53126" y="457331"/>
                  </a:lnTo>
                  <a:lnTo>
                    <a:pt x="37295" y="500310"/>
                  </a:lnTo>
                  <a:lnTo>
                    <a:pt x="24126" y="544506"/>
                  </a:lnTo>
                  <a:lnTo>
                    <a:pt x="13715" y="589821"/>
                  </a:lnTo>
                  <a:lnTo>
                    <a:pt x="6160" y="636159"/>
                  </a:lnTo>
                  <a:lnTo>
                    <a:pt x="1556" y="683424"/>
                  </a:lnTo>
                  <a:lnTo>
                    <a:pt x="0" y="731520"/>
                  </a:lnTo>
                  <a:lnTo>
                    <a:pt x="1556" y="779615"/>
                  </a:lnTo>
                  <a:lnTo>
                    <a:pt x="6160" y="826880"/>
                  </a:lnTo>
                  <a:lnTo>
                    <a:pt x="13715" y="873218"/>
                  </a:lnTo>
                  <a:lnTo>
                    <a:pt x="24126" y="918533"/>
                  </a:lnTo>
                  <a:lnTo>
                    <a:pt x="37295" y="962729"/>
                  </a:lnTo>
                  <a:lnTo>
                    <a:pt x="53126" y="1005708"/>
                  </a:lnTo>
                  <a:lnTo>
                    <a:pt x="71524" y="1047375"/>
                  </a:lnTo>
                  <a:lnTo>
                    <a:pt x="92390" y="1087633"/>
                  </a:lnTo>
                  <a:lnTo>
                    <a:pt x="115630" y="1126386"/>
                  </a:lnTo>
                  <a:lnTo>
                    <a:pt x="141146" y="1163537"/>
                  </a:lnTo>
                  <a:lnTo>
                    <a:pt x="168843" y="1198990"/>
                  </a:lnTo>
                  <a:lnTo>
                    <a:pt x="198623" y="1232648"/>
                  </a:lnTo>
                  <a:lnTo>
                    <a:pt x="230391" y="1264416"/>
                  </a:lnTo>
                  <a:lnTo>
                    <a:pt x="264049" y="1294196"/>
                  </a:lnTo>
                  <a:lnTo>
                    <a:pt x="299502" y="1321893"/>
                  </a:lnTo>
                  <a:lnTo>
                    <a:pt x="336653" y="1347409"/>
                  </a:lnTo>
                  <a:lnTo>
                    <a:pt x="375406" y="1370649"/>
                  </a:lnTo>
                  <a:lnTo>
                    <a:pt x="415664" y="1391515"/>
                  </a:lnTo>
                  <a:lnTo>
                    <a:pt x="457331" y="1409913"/>
                  </a:lnTo>
                  <a:lnTo>
                    <a:pt x="500310" y="1425744"/>
                  </a:lnTo>
                  <a:lnTo>
                    <a:pt x="544506" y="1438913"/>
                  </a:lnTo>
                  <a:lnTo>
                    <a:pt x="589821" y="1449324"/>
                  </a:lnTo>
                  <a:lnTo>
                    <a:pt x="636159" y="1456879"/>
                  </a:lnTo>
                  <a:lnTo>
                    <a:pt x="683424" y="1461483"/>
                  </a:lnTo>
                  <a:lnTo>
                    <a:pt x="731519" y="1463040"/>
                  </a:lnTo>
                  <a:lnTo>
                    <a:pt x="73151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8372" y="3916679"/>
              <a:ext cx="731520" cy="1463040"/>
            </a:xfrm>
            <a:custGeom>
              <a:avLst/>
              <a:gdLst/>
              <a:ahLst/>
              <a:cxnLst/>
              <a:rect l="l" t="t" r="r" b="b"/>
              <a:pathLst>
                <a:path w="731520" h="1463039">
                  <a:moveTo>
                    <a:pt x="731519" y="1463040"/>
                  </a:moveTo>
                  <a:lnTo>
                    <a:pt x="683424" y="1461483"/>
                  </a:lnTo>
                  <a:lnTo>
                    <a:pt x="636159" y="1456879"/>
                  </a:lnTo>
                  <a:lnTo>
                    <a:pt x="589821" y="1449324"/>
                  </a:lnTo>
                  <a:lnTo>
                    <a:pt x="544506" y="1438913"/>
                  </a:lnTo>
                  <a:lnTo>
                    <a:pt x="500310" y="1425744"/>
                  </a:lnTo>
                  <a:lnTo>
                    <a:pt x="457331" y="1409913"/>
                  </a:lnTo>
                  <a:lnTo>
                    <a:pt x="415664" y="1391515"/>
                  </a:lnTo>
                  <a:lnTo>
                    <a:pt x="375406" y="1370649"/>
                  </a:lnTo>
                  <a:lnTo>
                    <a:pt x="336653" y="1347409"/>
                  </a:lnTo>
                  <a:lnTo>
                    <a:pt x="299502" y="1321893"/>
                  </a:lnTo>
                  <a:lnTo>
                    <a:pt x="264049" y="1294196"/>
                  </a:lnTo>
                  <a:lnTo>
                    <a:pt x="230391" y="1264416"/>
                  </a:lnTo>
                  <a:lnTo>
                    <a:pt x="198623" y="1232648"/>
                  </a:lnTo>
                  <a:lnTo>
                    <a:pt x="168843" y="1198990"/>
                  </a:lnTo>
                  <a:lnTo>
                    <a:pt x="141146" y="1163537"/>
                  </a:lnTo>
                  <a:lnTo>
                    <a:pt x="115630" y="1126386"/>
                  </a:lnTo>
                  <a:lnTo>
                    <a:pt x="92390" y="1087633"/>
                  </a:lnTo>
                  <a:lnTo>
                    <a:pt x="71524" y="1047375"/>
                  </a:lnTo>
                  <a:lnTo>
                    <a:pt x="53126" y="1005708"/>
                  </a:lnTo>
                  <a:lnTo>
                    <a:pt x="37295" y="962729"/>
                  </a:lnTo>
                  <a:lnTo>
                    <a:pt x="24126" y="918533"/>
                  </a:lnTo>
                  <a:lnTo>
                    <a:pt x="13715" y="873218"/>
                  </a:lnTo>
                  <a:lnTo>
                    <a:pt x="6160" y="826880"/>
                  </a:lnTo>
                  <a:lnTo>
                    <a:pt x="1556" y="779615"/>
                  </a:lnTo>
                  <a:lnTo>
                    <a:pt x="0" y="731520"/>
                  </a:lnTo>
                  <a:lnTo>
                    <a:pt x="1556" y="683424"/>
                  </a:lnTo>
                  <a:lnTo>
                    <a:pt x="6160" y="636159"/>
                  </a:lnTo>
                  <a:lnTo>
                    <a:pt x="13715" y="589821"/>
                  </a:lnTo>
                  <a:lnTo>
                    <a:pt x="24126" y="544506"/>
                  </a:lnTo>
                  <a:lnTo>
                    <a:pt x="37295" y="500310"/>
                  </a:lnTo>
                  <a:lnTo>
                    <a:pt x="53126" y="457331"/>
                  </a:lnTo>
                  <a:lnTo>
                    <a:pt x="71524" y="415664"/>
                  </a:lnTo>
                  <a:lnTo>
                    <a:pt x="92390" y="375406"/>
                  </a:lnTo>
                  <a:lnTo>
                    <a:pt x="115630" y="336653"/>
                  </a:lnTo>
                  <a:lnTo>
                    <a:pt x="141146" y="299502"/>
                  </a:lnTo>
                  <a:lnTo>
                    <a:pt x="168843" y="264049"/>
                  </a:lnTo>
                  <a:lnTo>
                    <a:pt x="198623" y="230391"/>
                  </a:lnTo>
                  <a:lnTo>
                    <a:pt x="230391" y="198623"/>
                  </a:lnTo>
                  <a:lnTo>
                    <a:pt x="264049" y="168843"/>
                  </a:lnTo>
                  <a:lnTo>
                    <a:pt x="299502" y="141146"/>
                  </a:lnTo>
                  <a:lnTo>
                    <a:pt x="336653" y="115630"/>
                  </a:lnTo>
                  <a:lnTo>
                    <a:pt x="375406" y="92390"/>
                  </a:lnTo>
                  <a:lnTo>
                    <a:pt x="415664" y="71524"/>
                  </a:lnTo>
                  <a:lnTo>
                    <a:pt x="457331" y="53126"/>
                  </a:lnTo>
                  <a:lnTo>
                    <a:pt x="500310" y="37295"/>
                  </a:lnTo>
                  <a:lnTo>
                    <a:pt x="544506" y="24126"/>
                  </a:lnTo>
                  <a:lnTo>
                    <a:pt x="589821" y="13715"/>
                  </a:lnTo>
                  <a:lnTo>
                    <a:pt x="636159" y="6160"/>
                  </a:lnTo>
                  <a:lnTo>
                    <a:pt x="683424" y="1556"/>
                  </a:lnTo>
                  <a:lnTo>
                    <a:pt x="731519" y="0"/>
                  </a:lnTo>
                  <a:lnTo>
                    <a:pt x="731519" y="731520"/>
                  </a:lnTo>
                  <a:lnTo>
                    <a:pt x="731519" y="14630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43200" y="287080"/>
            <a:ext cx="6343015" cy="453329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2800" spc="-20" dirty="0">
                <a:solidFill>
                  <a:schemeClr val="tx1"/>
                </a:solidFill>
                <a:latin typeface="Calibri"/>
                <a:cs typeface="Calibri"/>
              </a:rPr>
              <a:t>COVID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19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28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SEGURIDAD</a:t>
            </a:r>
            <a:r>
              <a:rPr sz="28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Calibri"/>
                <a:cs typeface="Calibri"/>
              </a:rPr>
              <a:t>ALIMENTARIA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3416"/>
            <a:ext cx="880173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45" dirty="0">
                <a:solidFill>
                  <a:schemeClr val="tx1"/>
                </a:solidFill>
              </a:rPr>
              <a:t>Peligros</a:t>
            </a:r>
            <a:r>
              <a:rPr sz="4000" spc="-60" dirty="0">
                <a:solidFill>
                  <a:schemeClr val="tx1"/>
                </a:solidFill>
              </a:rPr>
              <a:t> </a:t>
            </a:r>
            <a:r>
              <a:rPr sz="4000" spc="-35" dirty="0">
                <a:solidFill>
                  <a:schemeClr val="tx1"/>
                </a:solidFill>
              </a:rPr>
              <a:t>químicos</a:t>
            </a:r>
            <a:r>
              <a:rPr sz="4000" spc="-70" dirty="0">
                <a:solidFill>
                  <a:schemeClr val="tx1"/>
                </a:solidFill>
              </a:rPr>
              <a:t> </a:t>
            </a:r>
            <a:r>
              <a:rPr sz="4000" spc="-15" dirty="0">
                <a:solidFill>
                  <a:schemeClr val="tx1"/>
                </a:solidFill>
              </a:rPr>
              <a:t>en</a:t>
            </a:r>
            <a:r>
              <a:rPr sz="4000" spc="-60" dirty="0">
                <a:solidFill>
                  <a:schemeClr val="tx1"/>
                </a:solidFill>
              </a:rPr>
              <a:t> </a:t>
            </a:r>
            <a:r>
              <a:rPr sz="4000" spc="-5" dirty="0">
                <a:solidFill>
                  <a:schemeClr val="tx1"/>
                </a:solidFill>
              </a:rPr>
              <a:t>la</a:t>
            </a:r>
            <a:r>
              <a:rPr sz="4000" spc="-60" dirty="0">
                <a:solidFill>
                  <a:schemeClr val="tx1"/>
                </a:solidFill>
              </a:rPr>
              <a:t> </a:t>
            </a:r>
            <a:r>
              <a:rPr sz="4000" spc="-35" dirty="0">
                <a:solidFill>
                  <a:schemeClr val="tx1"/>
                </a:solidFill>
              </a:rPr>
              <a:t>producción</a:t>
            </a:r>
            <a:r>
              <a:rPr sz="4000" spc="-95" dirty="0">
                <a:solidFill>
                  <a:schemeClr val="tx1"/>
                </a:solidFill>
              </a:rPr>
              <a:t> </a:t>
            </a:r>
            <a:r>
              <a:rPr sz="4000" spc="-15" dirty="0">
                <a:solidFill>
                  <a:schemeClr val="tx1"/>
                </a:solidFill>
              </a:rPr>
              <a:t>de</a:t>
            </a:r>
            <a:r>
              <a:rPr sz="4000" spc="-55" dirty="0">
                <a:solidFill>
                  <a:schemeClr val="tx1"/>
                </a:solidFill>
              </a:rPr>
              <a:t> </a:t>
            </a:r>
            <a:r>
              <a:rPr sz="4000" spc="-30" dirty="0">
                <a:solidFill>
                  <a:schemeClr val="tx1"/>
                </a:solidFill>
              </a:rPr>
              <a:t>carne </a:t>
            </a:r>
            <a:r>
              <a:rPr sz="4000" spc="-890" dirty="0">
                <a:solidFill>
                  <a:schemeClr val="tx1"/>
                </a:solidFill>
              </a:rPr>
              <a:t> </a:t>
            </a:r>
            <a:r>
              <a:rPr sz="4000" spc="-30" dirty="0">
                <a:solidFill>
                  <a:schemeClr val="tx1"/>
                </a:solidFill>
              </a:rPr>
              <a:t>bovina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7242" y="6367373"/>
            <a:ext cx="53162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AEABAB"/>
                </a:solidFill>
                <a:latin typeface="Calibri"/>
                <a:cs typeface="Calibri"/>
              </a:rPr>
              <a:t>https:</a:t>
            </a:r>
            <a:r>
              <a:rPr sz="1050" spc="-5" dirty="0">
                <a:solidFill>
                  <a:srgbClr val="AEABAB"/>
                </a:solidFill>
                <a:latin typeface="Calibri"/>
                <a:cs typeface="Calibri"/>
                <a:hlinkClick r:id="rId2"/>
              </a:rPr>
              <a:t>//www.3t</a:t>
            </a:r>
            <a:r>
              <a:rPr sz="1050" spc="-5" dirty="0">
                <a:solidFill>
                  <a:srgbClr val="AEABAB"/>
                </a:solidFill>
                <a:latin typeface="Calibri"/>
                <a:cs typeface="Calibri"/>
              </a:rPr>
              <a:t>r</a:t>
            </a:r>
            <a:r>
              <a:rPr sz="1050" spc="-5" dirty="0">
                <a:solidFill>
                  <a:srgbClr val="AEABAB"/>
                </a:solidFill>
                <a:latin typeface="Calibri"/>
                <a:cs typeface="Calibri"/>
                <a:hlinkClick r:id="rId2"/>
              </a:rPr>
              <a:t>es3.co</a:t>
            </a:r>
            <a:r>
              <a:rPr sz="1050" spc="-5" dirty="0">
                <a:solidFill>
                  <a:srgbClr val="AEABAB"/>
                </a:solidFill>
                <a:latin typeface="Calibri"/>
                <a:cs typeface="Calibri"/>
              </a:rPr>
              <a:t>m</a:t>
            </a:r>
            <a:r>
              <a:rPr sz="1050" spc="-5" dirty="0">
                <a:solidFill>
                  <a:srgbClr val="AEABAB"/>
                </a:solidFill>
                <a:latin typeface="Calibri"/>
                <a:cs typeface="Calibri"/>
                <a:hlinkClick r:id="rId2"/>
              </a:rPr>
              <a:t>/articulos/peligros-quimicos-en-los-productos-carnicos-porcinos_44230</a:t>
            </a:r>
            <a:r>
              <a:rPr sz="1050" spc="-5" dirty="0">
                <a:latin typeface="Calibri"/>
                <a:cs typeface="Calibri"/>
                <a:hlinkClick r:id="rId2"/>
              </a:rPr>
              <a:t>/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4185" y="1072641"/>
            <a:ext cx="1692275" cy="1565910"/>
            <a:chOff x="5044185" y="1072641"/>
            <a:chExt cx="1692275" cy="1565910"/>
          </a:xfrm>
        </p:grpSpPr>
        <p:sp>
          <p:nvSpPr>
            <p:cNvPr id="5" name="object 5"/>
            <p:cNvSpPr/>
            <p:nvPr/>
          </p:nvSpPr>
          <p:spPr>
            <a:xfrm>
              <a:off x="5050535" y="1078991"/>
              <a:ext cx="1679575" cy="1553210"/>
            </a:xfrm>
            <a:custGeom>
              <a:avLst/>
              <a:gdLst/>
              <a:ahLst/>
              <a:cxnLst/>
              <a:rect l="l" t="t" r="r" b="b"/>
              <a:pathLst>
                <a:path w="1679575" h="1553210">
                  <a:moveTo>
                    <a:pt x="839724" y="0"/>
                  </a:moveTo>
                  <a:lnTo>
                    <a:pt x="790380" y="1317"/>
                  </a:lnTo>
                  <a:lnTo>
                    <a:pt x="741787" y="5223"/>
                  </a:lnTo>
                  <a:lnTo>
                    <a:pt x="694025" y="11643"/>
                  </a:lnTo>
                  <a:lnTo>
                    <a:pt x="647171" y="20505"/>
                  </a:lnTo>
                  <a:lnTo>
                    <a:pt x="601304" y="31735"/>
                  </a:lnTo>
                  <a:lnTo>
                    <a:pt x="556504" y="45263"/>
                  </a:lnTo>
                  <a:lnTo>
                    <a:pt x="512849" y="61013"/>
                  </a:lnTo>
                  <a:lnTo>
                    <a:pt x="470418" y="78914"/>
                  </a:lnTo>
                  <a:lnTo>
                    <a:pt x="429289" y="98893"/>
                  </a:lnTo>
                  <a:lnTo>
                    <a:pt x="389541" y="120877"/>
                  </a:lnTo>
                  <a:lnTo>
                    <a:pt x="351253" y="144794"/>
                  </a:lnTo>
                  <a:lnTo>
                    <a:pt x="314503" y="170570"/>
                  </a:lnTo>
                  <a:lnTo>
                    <a:pt x="279371" y="198132"/>
                  </a:lnTo>
                  <a:lnTo>
                    <a:pt x="245935" y="227409"/>
                  </a:lnTo>
                  <a:lnTo>
                    <a:pt x="214274" y="258327"/>
                  </a:lnTo>
                  <a:lnTo>
                    <a:pt x="184466" y="290812"/>
                  </a:lnTo>
                  <a:lnTo>
                    <a:pt x="156590" y="324794"/>
                  </a:lnTo>
                  <a:lnTo>
                    <a:pt x="130725" y="360198"/>
                  </a:lnTo>
                  <a:lnTo>
                    <a:pt x="106950" y="396952"/>
                  </a:lnTo>
                  <a:lnTo>
                    <a:pt x="85344" y="434984"/>
                  </a:lnTo>
                  <a:lnTo>
                    <a:pt x="65984" y="474219"/>
                  </a:lnTo>
                  <a:lnTo>
                    <a:pt x="48950" y="514587"/>
                  </a:lnTo>
                  <a:lnTo>
                    <a:pt x="34321" y="556013"/>
                  </a:lnTo>
                  <a:lnTo>
                    <a:pt x="22175" y="598425"/>
                  </a:lnTo>
                  <a:lnTo>
                    <a:pt x="12591" y="641750"/>
                  </a:lnTo>
                  <a:lnTo>
                    <a:pt x="5648" y="685916"/>
                  </a:lnTo>
                  <a:lnTo>
                    <a:pt x="1425" y="730849"/>
                  </a:lnTo>
                  <a:lnTo>
                    <a:pt x="0" y="776478"/>
                  </a:lnTo>
                  <a:lnTo>
                    <a:pt x="1425" y="822106"/>
                  </a:lnTo>
                  <a:lnTo>
                    <a:pt x="5648" y="867039"/>
                  </a:lnTo>
                  <a:lnTo>
                    <a:pt x="12591" y="911205"/>
                  </a:lnTo>
                  <a:lnTo>
                    <a:pt x="22175" y="954530"/>
                  </a:lnTo>
                  <a:lnTo>
                    <a:pt x="34321" y="996942"/>
                  </a:lnTo>
                  <a:lnTo>
                    <a:pt x="48950" y="1038368"/>
                  </a:lnTo>
                  <a:lnTo>
                    <a:pt x="65984" y="1078736"/>
                  </a:lnTo>
                  <a:lnTo>
                    <a:pt x="85344" y="1117971"/>
                  </a:lnTo>
                  <a:lnTo>
                    <a:pt x="106950" y="1156003"/>
                  </a:lnTo>
                  <a:lnTo>
                    <a:pt x="130725" y="1192757"/>
                  </a:lnTo>
                  <a:lnTo>
                    <a:pt x="156590" y="1228161"/>
                  </a:lnTo>
                  <a:lnTo>
                    <a:pt x="184466" y="1262143"/>
                  </a:lnTo>
                  <a:lnTo>
                    <a:pt x="214274" y="1294628"/>
                  </a:lnTo>
                  <a:lnTo>
                    <a:pt x="245935" y="1325546"/>
                  </a:lnTo>
                  <a:lnTo>
                    <a:pt x="279371" y="1354823"/>
                  </a:lnTo>
                  <a:lnTo>
                    <a:pt x="314503" y="1382385"/>
                  </a:lnTo>
                  <a:lnTo>
                    <a:pt x="351253" y="1408161"/>
                  </a:lnTo>
                  <a:lnTo>
                    <a:pt x="389541" y="1432078"/>
                  </a:lnTo>
                  <a:lnTo>
                    <a:pt x="429289" y="1454062"/>
                  </a:lnTo>
                  <a:lnTo>
                    <a:pt x="470418" y="1474041"/>
                  </a:lnTo>
                  <a:lnTo>
                    <a:pt x="512849" y="1491942"/>
                  </a:lnTo>
                  <a:lnTo>
                    <a:pt x="556504" y="1507692"/>
                  </a:lnTo>
                  <a:lnTo>
                    <a:pt x="601304" y="1521220"/>
                  </a:lnTo>
                  <a:lnTo>
                    <a:pt x="647171" y="1532450"/>
                  </a:lnTo>
                  <a:lnTo>
                    <a:pt x="694025" y="1541312"/>
                  </a:lnTo>
                  <a:lnTo>
                    <a:pt x="741787" y="1547732"/>
                  </a:lnTo>
                  <a:lnTo>
                    <a:pt x="790380" y="1551638"/>
                  </a:lnTo>
                  <a:lnTo>
                    <a:pt x="839724" y="1552956"/>
                  </a:lnTo>
                  <a:lnTo>
                    <a:pt x="889067" y="1551638"/>
                  </a:lnTo>
                  <a:lnTo>
                    <a:pt x="937660" y="1547732"/>
                  </a:lnTo>
                  <a:lnTo>
                    <a:pt x="985422" y="1541312"/>
                  </a:lnTo>
                  <a:lnTo>
                    <a:pt x="1032276" y="1532450"/>
                  </a:lnTo>
                  <a:lnTo>
                    <a:pt x="1078143" y="1521220"/>
                  </a:lnTo>
                  <a:lnTo>
                    <a:pt x="1122943" y="1507692"/>
                  </a:lnTo>
                  <a:lnTo>
                    <a:pt x="1166598" y="1491942"/>
                  </a:lnTo>
                  <a:lnTo>
                    <a:pt x="1209029" y="1474041"/>
                  </a:lnTo>
                  <a:lnTo>
                    <a:pt x="1250158" y="1454062"/>
                  </a:lnTo>
                  <a:lnTo>
                    <a:pt x="1289906" y="1432078"/>
                  </a:lnTo>
                  <a:lnTo>
                    <a:pt x="1328194" y="1408161"/>
                  </a:lnTo>
                  <a:lnTo>
                    <a:pt x="1364944" y="1382385"/>
                  </a:lnTo>
                  <a:lnTo>
                    <a:pt x="1400076" y="1354823"/>
                  </a:lnTo>
                  <a:lnTo>
                    <a:pt x="1433512" y="1325546"/>
                  </a:lnTo>
                  <a:lnTo>
                    <a:pt x="1465173" y="1294628"/>
                  </a:lnTo>
                  <a:lnTo>
                    <a:pt x="1494981" y="1262143"/>
                  </a:lnTo>
                  <a:lnTo>
                    <a:pt x="1522857" y="1228161"/>
                  </a:lnTo>
                  <a:lnTo>
                    <a:pt x="1548722" y="1192757"/>
                  </a:lnTo>
                  <a:lnTo>
                    <a:pt x="1572497" y="1156003"/>
                  </a:lnTo>
                  <a:lnTo>
                    <a:pt x="1594104" y="1117971"/>
                  </a:lnTo>
                  <a:lnTo>
                    <a:pt x="1613463" y="1078736"/>
                  </a:lnTo>
                  <a:lnTo>
                    <a:pt x="1630497" y="1038368"/>
                  </a:lnTo>
                  <a:lnTo>
                    <a:pt x="1645126" y="996942"/>
                  </a:lnTo>
                  <a:lnTo>
                    <a:pt x="1657272" y="954530"/>
                  </a:lnTo>
                  <a:lnTo>
                    <a:pt x="1666856" y="911205"/>
                  </a:lnTo>
                  <a:lnTo>
                    <a:pt x="1673799" y="867039"/>
                  </a:lnTo>
                  <a:lnTo>
                    <a:pt x="1678022" y="822106"/>
                  </a:lnTo>
                  <a:lnTo>
                    <a:pt x="1679447" y="776478"/>
                  </a:lnTo>
                  <a:lnTo>
                    <a:pt x="1678022" y="730849"/>
                  </a:lnTo>
                  <a:lnTo>
                    <a:pt x="1673799" y="685916"/>
                  </a:lnTo>
                  <a:lnTo>
                    <a:pt x="1666856" y="641750"/>
                  </a:lnTo>
                  <a:lnTo>
                    <a:pt x="1657272" y="598425"/>
                  </a:lnTo>
                  <a:lnTo>
                    <a:pt x="1645126" y="556013"/>
                  </a:lnTo>
                  <a:lnTo>
                    <a:pt x="1630497" y="514587"/>
                  </a:lnTo>
                  <a:lnTo>
                    <a:pt x="1613463" y="474219"/>
                  </a:lnTo>
                  <a:lnTo>
                    <a:pt x="1594103" y="434984"/>
                  </a:lnTo>
                  <a:lnTo>
                    <a:pt x="1572497" y="396952"/>
                  </a:lnTo>
                  <a:lnTo>
                    <a:pt x="1548722" y="360198"/>
                  </a:lnTo>
                  <a:lnTo>
                    <a:pt x="1522857" y="324794"/>
                  </a:lnTo>
                  <a:lnTo>
                    <a:pt x="1494981" y="290812"/>
                  </a:lnTo>
                  <a:lnTo>
                    <a:pt x="1465173" y="258327"/>
                  </a:lnTo>
                  <a:lnTo>
                    <a:pt x="1433512" y="227409"/>
                  </a:lnTo>
                  <a:lnTo>
                    <a:pt x="1400076" y="198132"/>
                  </a:lnTo>
                  <a:lnTo>
                    <a:pt x="1364944" y="170570"/>
                  </a:lnTo>
                  <a:lnTo>
                    <a:pt x="1328194" y="144794"/>
                  </a:lnTo>
                  <a:lnTo>
                    <a:pt x="1289906" y="120877"/>
                  </a:lnTo>
                  <a:lnTo>
                    <a:pt x="1250158" y="98893"/>
                  </a:lnTo>
                  <a:lnTo>
                    <a:pt x="1209029" y="78914"/>
                  </a:lnTo>
                  <a:lnTo>
                    <a:pt x="1166598" y="61013"/>
                  </a:lnTo>
                  <a:lnTo>
                    <a:pt x="1122943" y="45263"/>
                  </a:lnTo>
                  <a:lnTo>
                    <a:pt x="1078143" y="31735"/>
                  </a:lnTo>
                  <a:lnTo>
                    <a:pt x="1032276" y="20505"/>
                  </a:lnTo>
                  <a:lnTo>
                    <a:pt x="985422" y="11643"/>
                  </a:lnTo>
                  <a:lnTo>
                    <a:pt x="937660" y="5223"/>
                  </a:lnTo>
                  <a:lnTo>
                    <a:pt x="889067" y="1317"/>
                  </a:lnTo>
                  <a:lnTo>
                    <a:pt x="83972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50535" y="1078991"/>
              <a:ext cx="1679575" cy="1553210"/>
            </a:xfrm>
            <a:custGeom>
              <a:avLst/>
              <a:gdLst/>
              <a:ahLst/>
              <a:cxnLst/>
              <a:rect l="l" t="t" r="r" b="b"/>
              <a:pathLst>
                <a:path w="1679575" h="1553210">
                  <a:moveTo>
                    <a:pt x="0" y="776478"/>
                  </a:moveTo>
                  <a:lnTo>
                    <a:pt x="1425" y="730849"/>
                  </a:lnTo>
                  <a:lnTo>
                    <a:pt x="5648" y="685916"/>
                  </a:lnTo>
                  <a:lnTo>
                    <a:pt x="12591" y="641750"/>
                  </a:lnTo>
                  <a:lnTo>
                    <a:pt x="22175" y="598425"/>
                  </a:lnTo>
                  <a:lnTo>
                    <a:pt x="34321" y="556013"/>
                  </a:lnTo>
                  <a:lnTo>
                    <a:pt x="48950" y="514587"/>
                  </a:lnTo>
                  <a:lnTo>
                    <a:pt x="65984" y="474219"/>
                  </a:lnTo>
                  <a:lnTo>
                    <a:pt x="85344" y="434984"/>
                  </a:lnTo>
                  <a:lnTo>
                    <a:pt x="106950" y="396952"/>
                  </a:lnTo>
                  <a:lnTo>
                    <a:pt x="130725" y="360198"/>
                  </a:lnTo>
                  <a:lnTo>
                    <a:pt x="156590" y="324794"/>
                  </a:lnTo>
                  <a:lnTo>
                    <a:pt x="184466" y="290812"/>
                  </a:lnTo>
                  <a:lnTo>
                    <a:pt x="214274" y="258327"/>
                  </a:lnTo>
                  <a:lnTo>
                    <a:pt x="245935" y="227409"/>
                  </a:lnTo>
                  <a:lnTo>
                    <a:pt x="279371" y="198132"/>
                  </a:lnTo>
                  <a:lnTo>
                    <a:pt x="314503" y="170570"/>
                  </a:lnTo>
                  <a:lnTo>
                    <a:pt x="351253" y="144794"/>
                  </a:lnTo>
                  <a:lnTo>
                    <a:pt x="389541" y="120877"/>
                  </a:lnTo>
                  <a:lnTo>
                    <a:pt x="429289" y="98893"/>
                  </a:lnTo>
                  <a:lnTo>
                    <a:pt x="470418" y="78914"/>
                  </a:lnTo>
                  <a:lnTo>
                    <a:pt x="512849" y="61013"/>
                  </a:lnTo>
                  <a:lnTo>
                    <a:pt x="556504" y="45263"/>
                  </a:lnTo>
                  <a:lnTo>
                    <a:pt x="601304" y="31735"/>
                  </a:lnTo>
                  <a:lnTo>
                    <a:pt x="647171" y="20505"/>
                  </a:lnTo>
                  <a:lnTo>
                    <a:pt x="694025" y="11643"/>
                  </a:lnTo>
                  <a:lnTo>
                    <a:pt x="741787" y="5223"/>
                  </a:lnTo>
                  <a:lnTo>
                    <a:pt x="790380" y="1317"/>
                  </a:lnTo>
                  <a:lnTo>
                    <a:pt x="839724" y="0"/>
                  </a:lnTo>
                  <a:lnTo>
                    <a:pt x="889067" y="1317"/>
                  </a:lnTo>
                  <a:lnTo>
                    <a:pt x="937660" y="5223"/>
                  </a:lnTo>
                  <a:lnTo>
                    <a:pt x="985422" y="11643"/>
                  </a:lnTo>
                  <a:lnTo>
                    <a:pt x="1032276" y="20505"/>
                  </a:lnTo>
                  <a:lnTo>
                    <a:pt x="1078143" y="31735"/>
                  </a:lnTo>
                  <a:lnTo>
                    <a:pt x="1122943" y="45263"/>
                  </a:lnTo>
                  <a:lnTo>
                    <a:pt x="1166598" y="61013"/>
                  </a:lnTo>
                  <a:lnTo>
                    <a:pt x="1209029" y="78914"/>
                  </a:lnTo>
                  <a:lnTo>
                    <a:pt x="1250158" y="98893"/>
                  </a:lnTo>
                  <a:lnTo>
                    <a:pt x="1289906" y="120877"/>
                  </a:lnTo>
                  <a:lnTo>
                    <a:pt x="1328194" y="144794"/>
                  </a:lnTo>
                  <a:lnTo>
                    <a:pt x="1364944" y="170570"/>
                  </a:lnTo>
                  <a:lnTo>
                    <a:pt x="1400076" y="198132"/>
                  </a:lnTo>
                  <a:lnTo>
                    <a:pt x="1433512" y="227409"/>
                  </a:lnTo>
                  <a:lnTo>
                    <a:pt x="1465173" y="258327"/>
                  </a:lnTo>
                  <a:lnTo>
                    <a:pt x="1494981" y="290812"/>
                  </a:lnTo>
                  <a:lnTo>
                    <a:pt x="1522857" y="324794"/>
                  </a:lnTo>
                  <a:lnTo>
                    <a:pt x="1548722" y="360198"/>
                  </a:lnTo>
                  <a:lnTo>
                    <a:pt x="1572497" y="396952"/>
                  </a:lnTo>
                  <a:lnTo>
                    <a:pt x="1594103" y="434984"/>
                  </a:lnTo>
                  <a:lnTo>
                    <a:pt x="1613463" y="474219"/>
                  </a:lnTo>
                  <a:lnTo>
                    <a:pt x="1630497" y="514587"/>
                  </a:lnTo>
                  <a:lnTo>
                    <a:pt x="1645126" y="556013"/>
                  </a:lnTo>
                  <a:lnTo>
                    <a:pt x="1657272" y="598425"/>
                  </a:lnTo>
                  <a:lnTo>
                    <a:pt x="1666856" y="641750"/>
                  </a:lnTo>
                  <a:lnTo>
                    <a:pt x="1673799" y="685916"/>
                  </a:lnTo>
                  <a:lnTo>
                    <a:pt x="1678022" y="730849"/>
                  </a:lnTo>
                  <a:lnTo>
                    <a:pt x="1679447" y="776478"/>
                  </a:lnTo>
                  <a:lnTo>
                    <a:pt x="1678022" y="822106"/>
                  </a:lnTo>
                  <a:lnTo>
                    <a:pt x="1673799" y="867039"/>
                  </a:lnTo>
                  <a:lnTo>
                    <a:pt x="1666856" y="911205"/>
                  </a:lnTo>
                  <a:lnTo>
                    <a:pt x="1657272" y="954530"/>
                  </a:lnTo>
                  <a:lnTo>
                    <a:pt x="1645126" y="996942"/>
                  </a:lnTo>
                  <a:lnTo>
                    <a:pt x="1630497" y="1038368"/>
                  </a:lnTo>
                  <a:lnTo>
                    <a:pt x="1613463" y="1078736"/>
                  </a:lnTo>
                  <a:lnTo>
                    <a:pt x="1594104" y="1117971"/>
                  </a:lnTo>
                  <a:lnTo>
                    <a:pt x="1572497" y="1156003"/>
                  </a:lnTo>
                  <a:lnTo>
                    <a:pt x="1548722" y="1192757"/>
                  </a:lnTo>
                  <a:lnTo>
                    <a:pt x="1522857" y="1228161"/>
                  </a:lnTo>
                  <a:lnTo>
                    <a:pt x="1494981" y="1262143"/>
                  </a:lnTo>
                  <a:lnTo>
                    <a:pt x="1465173" y="1294628"/>
                  </a:lnTo>
                  <a:lnTo>
                    <a:pt x="1433512" y="1325546"/>
                  </a:lnTo>
                  <a:lnTo>
                    <a:pt x="1400076" y="1354823"/>
                  </a:lnTo>
                  <a:lnTo>
                    <a:pt x="1364944" y="1382385"/>
                  </a:lnTo>
                  <a:lnTo>
                    <a:pt x="1328194" y="1408161"/>
                  </a:lnTo>
                  <a:lnTo>
                    <a:pt x="1289906" y="1432078"/>
                  </a:lnTo>
                  <a:lnTo>
                    <a:pt x="1250158" y="1454062"/>
                  </a:lnTo>
                  <a:lnTo>
                    <a:pt x="1209029" y="1474041"/>
                  </a:lnTo>
                  <a:lnTo>
                    <a:pt x="1166598" y="1491942"/>
                  </a:lnTo>
                  <a:lnTo>
                    <a:pt x="1122943" y="1507692"/>
                  </a:lnTo>
                  <a:lnTo>
                    <a:pt x="1078143" y="1521220"/>
                  </a:lnTo>
                  <a:lnTo>
                    <a:pt x="1032276" y="1532450"/>
                  </a:lnTo>
                  <a:lnTo>
                    <a:pt x="985422" y="1541312"/>
                  </a:lnTo>
                  <a:lnTo>
                    <a:pt x="937660" y="1547732"/>
                  </a:lnTo>
                  <a:lnTo>
                    <a:pt x="889067" y="1551638"/>
                  </a:lnTo>
                  <a:lnTo>
                    <a:pt x="839724" y="1552956"/>
                  </a:lnTo>
                  <a:lnTo>
                    <a:pt x="790380" y="1551638"/>
                  </a:lnTo>
                  <a:lnTo>
                    <a:pt x="741787" y="1547732"/>
                  </a:lnTo>
                  <a:lnTo>
                    <a:pt x="694025" y="1541312"/>
                  </a:lnTo>
                  <a:lnTo>
                    <a:pt x="647171" y="1532450"/>
                  </a:lnTo>
                  <a:lnTo>
                    <a:pt x="601304" y="1521220"/>
                  </a:lnTo>
                  <a:lnTo>
                    <a:pt x="556504" y="1507692"/>
                  </a:lnTo>
                  <a:lnTo>
                    <a:pt x="512849" y="1491942"/>
                  </a:lnTo>
                  <a:lnTo>
                    <a:pt x="470418" y="1474041"/>
                  </a:lnTo>
                  <a:lnTo>
                    <a:pt x="429289" y="1454062"/>
                  </a:lnTo>
                  <a:lnTo>
                    <a:pt x="389541" y="1432078"/>
                  </a:lnTo>
                  <a:lnTo>
                    <a:pt x="351253" y="1408161"/>
                  </a:lnTo>
                  <a:lnTo>
                    <a:pt x="314503" y="1382385"/>
                  </a:lnTo>
                  <a:lnTo>
                    <a:pt x="279371" y="1354823"/>
                  </a:lnTo>
                  <a:lnTo>
                    <a:pt x="245935" y="1325546"/>
                  </a:lnTo>
                  <a:lnTo>
                    <a:pt x="214274" y="1294628"/>
                  </a:lnTo>
                  <a:lnTo>
                    <a:pt x="184466" y="1262143"/>
                  </a:lnTo>
                  <a:lnTo>
                    <a:pt x="156590" y="1228161"/>
                  </a:lnTo>
                  <a:lnTo>
                    <a:pt x="130725" y="1192757"/>
                  </a:lnTo>
                  <a:lnTo>
                    <a:pt x="106950" y="1156003"/>
                  </a:lnTo>
                  <a:lnTo>
                    <a:pt x="85344" y="1117971"/>
                  </a:lnTo>
                  <a:lnTo>
                    <a:pt x="65984" y="1078736"/>
                  </a:lnTo>
                  <a:lnTo>
                    <a:pt x="48950" y="1038368"/>
                  </a:lnTo>
                  <a:lnTo>
                    <a:pt x="34321" y="996942"/>
                  </a:lnTo>
                  <a:lnTo>
                    <a:pt x="22175" y="954530"/>
                  </a:lnTo>
                  <a:lnTo>
                    <a:pt x="12591" y="911205"/>
                  </a:lnTo>
                  <a:lnTo>
                    <a:pt x="5648" y="867039"/>
                  </a:lnTo>
                  <a:lnTo>
                    <a:pt x="1425" y="822106"/>
                  </a:lnTo>
                  <a:lnTo>
                    <a:pt x="0" y="7764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26760" y="1649984"/>
            <a:ext cx="112839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1295" marR="5080" indent="-189230">
              <a:lnSpc>
                <a:spcPts val="1320"/>
              </a:lnSpc>
              <a:spcBef>
                <a:spcPts val="24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200" spc="-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INAN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NATURALES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82029" y="2299716"/>
            <a:ext cx="1957705" cy="1629410"/>
            <a:chOff x="6582029" y="2299716"/>
            <a:chExt cx="1957705" cy="1629410"/>
          </a:xfrm>
        </p:grpSpPr>
        <p:sp>
          <p:nvSpPr>
            <p:cNvPr id="9" name="object 9"/>
            <p:cNvSpPr/>
            <p:nvPr/>
          </p:nvSpPr>
          <p:spPr>
            <a:xfrm>
              <a:off x="6582029" y="2299716"/>
              <a:ext cx="387350" cy="438150"/>
            </a:xfrm>
            <a:custGeom>
              <a:avLst/>
              <a:gdLst/>
              <a:ahLst/>
              <a:cxnLst/>
              <a:rect l="l" t="t" r="r" b="b"/>
              <a:pathLst>
                <a:path w="387350" h="438150">
                  <a:moveTo>
                    <a:pt x="180594" y="0"/>
                  </a:moveTo>
                  <a:lnTo>
                    <a:pt x="0" y="248412"/>
                  </a:lnTo>
                  <a:lnTo>
                    <a:pt x="146685" y="354964"/>
                  </a:lnTo>
                  <a:lnTo>
                    <a:pt x="86487" y="437769"/>
                  </a:lnTo>
                  <a:lnTo>
                    <a:pt x="383540" y="337312"/>
                  </a:lnTo>
                  <a:lnTo>
                    <a:pt x="387350" y="23749"/>
                  </a:lnTo>
                  <a:lnTo>
                    <a:pt x="327151" y="106553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8104" y="2462784"/>
              <a:ext cx="1605280" cy="1460500"/>
            </a:xfrm>
            <a:custGeom>
              <a:avLst/>
              <a:gdLst/>
              <a:ahLst/>
              <a:cxnLst/>
              <a:rect l="l" t="t" r="r" b="b"/>
              <a:pathLst>
                <a:path w="1605279" h="1460500">
                  <a:moveTo>
                    <a:pt x="802386" y="0"/>
                  </a:moveTo>
                  <a:lnTo>
                    <a:pt x="751646" y="1435"/>
                  </a:lnTo>
                  <a:lnTo>
                    <a:pt x="701744" y="5686"/>
                  </a:lnTo>
                  <a:lnTo>
                    <a:pt x="652775" y="12666"/>
                  </a:lnTo>
                  <a:lnTo>
                    <a:pt x="604831" y="22291"/>
                  </a:lnTo>
                  <a:lnTo>
                    <a:pt x="558008" y="34473"/>
                  </a:lnTo>
                  <a:lnTo>
                    <a:pt x="512399" y="49129"/>
                  </a:lnTo>
                  <a:lnTo>
                    <a:pt x="468097" y="66173"/>
                  </a:lnTo>
                  <a:lnTo>
                    <a:pt x="425199" y="85518"/>
                  </a:lnTo>
                  <a:lnTo>
                    <a:pt x="383796" y="107081"/>
                  </a:lnTo>
                  <a:lnTo>
                    <a:pt x="343984" y="130774"/>
                  </a:lnTo>
                  <a:lnTo>
                    <a:pt x="305856" y="156514"/>
                  </a:lnTo>
                  <a:lnTo>
                    <a:pt x="269506" y="184213"/>
                  </a:lnTo>
                  <a:lnTo>
                    <a:pt x="235029" y="213788"/>
                  </a:lnTo>
                  <a:lnTo>
                    <a:pt x="202518" y="245152"/>
                  </a:lnTo>
                  <a:lnTo>
                    <a:pt x="172068" y="278220"/>
                  </a:lnTo>
                  <a:lnTo>
                    <a:pt x="143772" y="312907"/>
                  </a:lnTo>
                  <a:lnTo>
                    <a:pt x="117725" y="349127"/>
                  </a:lnTo>
                  <a:lnTo>
                    <a:pt x="94020" y="386794"/>
                  </a:lnTo>
                  <a:lnTo>
                    <a:pt x="72752" y="425824"/>
                  </a:lnTo>
                  <a:lnTo>
                    <a:pt x="54014" y="466131"/>
                  </a:lnTo>
                  <a:lnTo>
                    <a:pt x="37902" y="507628"/>
                  </a:lnTo>
                  <a:lnTo>
                    <a:pt x="24508" y="550232"/>
                  </a:lnTo>
                  <a:lnTo>
                    <a:pt x="13926" y="593856"/>
                  </a:lnTo>
                  <a:lnTo>
                    <a:pt x="6252" y="638415"/>
                  </a:lnTo>
                  <a:lnTo>
                    <a:pt x="1578" y="683823"/>
                  </a:lnTo>
                  <a:lnTo>
                    <a:pt x="0" y="729995"/>
                  </a:lnTo>
                  <a:lnTo>
                    <a:pt x="1578" y="776168"/>
                  </a:lnTo>
                  <a:lnTo>
                    <a:pt x="6252" y="821576"/>
                  </a:lnTo>
                  <a:lnTo>
                    <a:pt x="13926" y="866135"/>
                  </a:lnTo>
                  <a:lnTo>
                    <a:pt x="24508" y="909759"/>
                  </a:lnTo>
                  <a:lnTo>
                    <a:pt x="37902" y="952363"/>
                  </a:lnTo>
                  <a:lnTo>
                    <a:pt x="54014" y="993860"/>
                  </a:lnTo>
                  <a:lnTo>
                    <a:pt x="72752" y="1034167"/>
                  </a:lnTo>
                  <a:lnTo>
                    <a:pt x="94020" y="1073197"/>
                  </a:lnTo>
                  <a:lnTo>
                    <a:pt x="117725" y="1110864"/>
                  </a:lnTo>
                  <a:lnTo>
                    <a:pt x="143772" y="1147084"/>
                  </a:lnTo>
                  <a:lnTo>
                    <a:pt x="172068" y="1181771"/>
                  </a:lnTo>
                  <a:lnTo>
                    <a:pt x="202518" y="1214839"/>
                  </a:lnTo>
                  <a:lnTo>
                    <a:pt x="235029" y="1246203"/>
                  </a:lnTo>
                  <a:lnTo>
                    <a:pt x="269506" y="1275778"/>
                  </a:lnTo>
                  <a:lnTo>
                    <a:pt x="305856" y="1303477"/>
                  </a:lnTo>
                  <a:lnTo>
                    <a:pt x="343984" y="1329217"/>
                  </a:lnTo>
                  <a:lnTo>
                    <a:pt x="383796" y="1352910"/>
                  </a:lnTo>
                  <a:lnTo>
                    <a:pt x="425199" y="1374473"/>
                  </a:lnTo>
                  <a:lnTo>
                    <a:pt x="468097" y="1393818"/>
                  </a:lnTo>
                  <a:lnTo>
                    <a:pt x="512399" y="1410862"/>
                  </a:lnTo>
                  <a:lnTo>
                    <a:pt x="558008" y="1425518"/>
                  </a:lnTo>
                  <a:lnTo>
                    <a:pt x="604831" y="1437700"/>
                  </a:lnTo>
                  <a:lnTo>
                    <a:pt x="652775" y="1447325"/>
                  </a:lnTo>
                  <a:lnTo>
                    <a:pt x="701744" y="1454305"/>
                  </a:lnTo>
                  <a:lnTo>
                    <a:pt x="751646" y="1458556"/>
                  </a:lnTo>
                  <a:lnTo>
                    <a:pt x="802386" y="1459991"/>
                  </a:lnTo>
                  <a:lnTo>
                    <a:pt x="853125" y="1458556"/>
                  </a:lnTo>
                  <a:lnTo>
                    <a:pt x="903027" y="1454305"/>
                  </a:lnTo>
                  <a:lnTo>
                    <a:pt x="951996" y="1447325"/>
                  </a:lnTo>
                  <a:lnTo>
                    <a:pt x="999940" y="1437700"/>
                  </a:lnTo>
                  <a:lnTo>
                    <a:pt x="1046763" y="1425518"/>
                  </a:lnTo>
                  <a:lnTo>
                    <a:pt x="1092372" y="1410862"/>
                  </a:lnTo>
                  <a:lnTo>
                    <a:pt x="1136674" y="1393818"/>
                  </a:lnTo>
                  <a:lnTo>
                    <a:pt x="1179572" y="1374473"/>
                  </a:lnTo>
                  <a:lnTo>
                    <a:pt x="1220975" y="1352910"/>
                  </a:lnTo>
                  <a:lnTo>
                    <a:pt x="1260787" y="1329217"/>
                  </a:lnTo>
                  <a:lnTo>
                    <a:pt x="1298915" y="1303477"/>
                  </a:lnTo>
                  <a:lnTo>
                    <a:pt x="1335265" y="1275778"/>
                  </a:lnTo>
                  <a:lnTo>
                    <a:pt x="1369742" y="1246203"/>
                  </a:lnTo>
                  <a:lnTo>
                    <a:pt x="1402253" y="1214839"/>
                  </a:lnTo>
                  <a:lnTo>
                    <a:pt x="1432703" y="1181771"/>
                  </a:lnTo>
                  <a:lnTo>
                    <a:pt x="1460999" y="1147084"/>
                  </a:lnTo>
                  <a:lnTo>
                    <a:pt x="1487046" y="1110864"/>
                  </a:lnTo>
                  <a:lnTo>
                    <a:pt x="1510751" y="1073197"/>
                  </a:lnTo>
                  <a:lnTo>
                    <a:pt x="1532019" y="1034167"/>
                  </a:lnTo>
                  <a:lnTo>
                    <a:pt x="1550757" y="993860"/>
                  </a:lnTo>
                  <a:lnTo>
                    <a:pt x="1566869" y="952363"/>
                  </a:lnTo>
                  <a:lnTo>
                    <a:pt x="1580263" y="909759"/>
                  </a:lnTo>
                  <a:lnTo>
                    <a:pt x="1590845" y="866135"/>
                  </a:lnTo>
                  <a:lnTo>
                    <a:pt x="1598519" y="821576"/>
                  </a:lnTo>
                  <a:lnTo>
                    <a:pt x="1603193" y="776168"/>
                  </a:lnTo>
                  <a:lnTo>
                    <a:pt x="1604772" y="729995"/>
                  </a:lnTo>
                  <a:lnTo>
                    <a:pt x="1603193" y="683823"/>
                  </a:lnTo>
                  <a:lnTo>
                    <a:pt x="1598519" y="638415"/>
                  </a:lnTo>
                  <a:lnTo>
                    <a:pt x="1590845" y="593856"/>
                  </a:lnTo>
                  <a:lnTo>
                    <a:pt x="1580263" y="550232"/>
                  </a:lnTo>
                  <a:lnTo>
                    <a:pt x="1566869" y="507628"/>
                  </a:lnTo>
                  <a:lnTo>
                    <a:pt x="1550757" y="466131"/>
                  </a:lnTo>
                  <a:lnTo>
                    <a:pt x="1532019" y="425824"/>
                  </a:lnTo>
                  <a:lnTo>
                    <a:pt x="1510751" y="386794"/>
                  </a:lnTo>
                  <a:lnTo>
                    <a:pt x="1487046" y="349127"/>
                  </a:lnTo>
                  <a:lnTo>
                    <a:pt x="1460999" y="312907"/>
                  </a:lnTo>
                  <a:lnTo>
                    <a:pt x="1432703" y="278220"/>
                  </a:lnTo>
                  <a:lnTo>
                    <a:pt x="1402253" y="245152"/>
                  </a:lnTo>
                  <a:lnTo>
                    <a:pt x="1369742" y="213788"/>
                  </a:lnTo>
                  <a:lnTo>
                    <a:pt x="1335265" y="184213"/>
                  </a:lnTo>
                  <a:lnTo>
                    <a:pt x="1298915" y="156514"/>
                  </a:lnTo>
                  <a:lnTo>
                    <a:pt x="1260787" y="130774"/>
                  </a:lnTo>
                  <a:lnTo>
                    <a:pt x="1220975" y="107081"/>
                  </a:lnTo>
                  <a:lnTo>
                    <a:pt x="1179572" y="85518"/>
                  </a:lnTo>
                  <a:lnTo>
                    <a:pt x="1136674" y="66173"/>
                  </a:lnTo>
                  <a:lnTo>
                    <a:pt x="1092372" y="49129"/>
                  </a:lnTo>
                  <a:lnTo>
                    <a:pt x="1046763" y="34473"/>
                  </a:lnTo>
                  <a:lnTo>
                    <a:pt x="999940" y="22291"/>
                  </a:lnTo>
                  <a:lnTo>
                    <a:pt x="951996" y="12666"/>
                  </a:lnTo>
                  <a:lnTo>
                    <a:pt x="903027" y="5686"/>
                  </a:lnTo>
                  <a:lnTo>
                    <a:pt x="853125" y="1435"/>
                  </a:lnTo>
                  <a:lnTo>
                    <a:pt x="802386" y="0"/>
                  </a:lnTo>
                  <a:close/>
                </a:path>
              </a:pathLst>
            </a:custGeom>
            <a:solidFill>
              <a:srgbClr val="D77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28104" y="2462784"/>
              <a:ext cx="1605280" cy="1460500"/>
            </a:xfrm>
            <a:custGeom>
              <a:avLst/>
              <a:gdLst/>
              <a:ahLst/>
              <a:cxnLst/>
              <a:rect l="l" t="t" r="r" b="b"/>
              <a:pathLst>
                <a:path w="1605279" h="1460500">
                  <a:moveTo>
                    <a:pt x="0" y="729995"/>
                  </a:moveTo>
                  <a:lnTo>
                    <a:pt x="1578" y="683823"/>
                  </a:lnTo>
                  <a:lnTo>
                    <a:pt x="6252" y="638415"/>
                  </a:lnTo>
                  <a:lnTo>
                    <a:pt x="13926" y="593856"/>
                  </a:lnTo>
                  <a:lnTo>
                    <a:pt x="24508" y="550232"/>
                  </a:lnTo>
                  <a:lnTo>
                    <a:pt x="37902" y="507628"/>
                  </a:lnTo>
                  <a:lnTo>
                    <a:pt x="54014" y="466131"/>
                  </a:lnTo>
                  <a:lnTo>
                    <a:pt x="72752" y="425824"/>
                  </a:lnTo>
                  <a:lnTo>
                    <a:pt x="94020" y="386794"/>
                  </a:lnTo>
                  <a:lnTo>
                    <a:pt x="117725" y="349127"/>
                  </a:lnTo>
                  <a:lnTo>
                    <a:pt x="143772" y="312907"/>
                  </a:lnTo>
                  <a:lnTo>
                    <a:pt x="172068" y="278220"/>
                  </a:lnTo>
                  <a:lnTo>
                    <a:pt x="202518" y="245152"/>
                  </a:lnTo>
                  <a:lnTo>
                    <a:pt x="235029" y="213788"/>
                  </a:lnTo>
                  <a:lnTo>
                    <a:pt x="269506" y="184213"/>
                  </a:lnTo>
                  <a:lnTo>
                    <a:pt x="305856" y="156514"/>
                  </a:lnTo>
                  <a:lnTo>
                    <a:pt x="343984" y="130774"/>
                  </a:lnTo>
                  <a:lnTo>
                    <a:pt x="383796" y="107081"/>
                  </a:lnTo>
                  <a:lnTo>
                    <a:pt x="425199" y="85518"/>
                  </a:lnTo>
                  <a:lnTo>
                    <a:pt x="468097" y="66173"/>
                  </a:lnTo>
                  <a:lnTo>
                    <a:pt x="512399" y="49129"/>
                  </a:lnTo>
                  <a:lnTo>
                    <a:pt x="558008" y="34473"/>
                  </a:lnTo>
                  <a:lnTo>
                    <a:pt x="604831" y="22291"/>
                  </a:lnTo>
                  <a:lnTo>
                    <a:pt x="652775" y="12666"/>
                  </a:lnTo>
                  <a:lnTo>
                    <a:pt x="701744" y="5686"/>
                  </a:lnTo>
                  <a:lnTo>
                    <a:pt x="751646" y="1435"/>
                  </a:lnTo>
                  <a:lnTo>
                    <a:pt x="802386" y="0"/>
                  </a:lnTo>
                  <a:lnTo>
                    <a:pt x="853125" y="1435"/>
                  </a:lnTo>
                  <a:lnTo>
                    <a:pt x="903027" y="5686"/>
                  </a:lnTo>
                  <a:lnTo>
                    <a:pt x="951996" y="12666"/>
                  </a:lnTo>
                  <a:lnTo>
                    <a:pt x="999940" y="22291"/>
                  </a:lnTo>
                  <a:lnTo>
                    <a:pt x="1046763" y="34473"/>
                  </a:lnTo>
                  <a:lnTo>
                    <a:pt x="1092372" y="49129"/>
                  </a:lnTo>
                  <a:lnTo>
                    <a:pt x="1136674" y="66173"/>
                  </a:lnTo>
                  <a:lnTo>
                    <a:pt x="1179572" y="85518"/>
                  </a:lnTo>
                  <a:lnTo>
                    <a:pt x="1220975" y="107081"/>
                  </a:lnTo>
                  <a:lnTo>
                    <a:pt x="1260787" y="130774"/>
                  </a:lnTo>
                  <a:lnTo>
                    <a:pt x="1298915" y="156514"/>
                  </a:lnTo>
                  <a:lnTo>
                    <a:pt x="1335265" y="184213"/>
                  </a:lnTo>
                  <a:lnTo>
                    <a:pt x="1369742" y="213788"/>
                  </a:lnTo>
                  <a:lnTo>
                    <a:pt x="1402253" y="245152"/>
                  </a:lnTo>
                  <a:lnTo>
                    <a:pt x="1432703" y="278220"/>
                  </a:lnTo>
                  <a:lnTo>
                    <a:pt x="1460999" y="312907"/>
                  </a:lnTo>
                  <a:lnTo>
                    <a:pt x="1487046" y="349127"/>
                  </a:lnTo>
                  <a:lnTo>
                    <a:pt x="1510751" y="386794"/>
                  </a:lnTo>
                  <a:lnTo>
                    <a:pt x="1532019" y="425824"/>
                  </a:lnTo>
                  <a:lnTo>
                    <a:pt x="1550757" y="466131"/>
                  </a:lnTo>
                  <a:lnTo>
                    <a:pt x="1566869" y="507628"/>
                  </a:lnTo>
                  <a:lnTo>
                    <a:pt x="1580263" y="550232"/>
                  </a:lnTo>
                  <a:lnTo>
                    <a:pt x="1590845" y="593856"/>
                  </a:lnTo>
                  <a:lnTo>
                    <a:pt x="1598519" y="638415"/>
                  </a:lnTo>
                  <a:lnTo>
                    <a:pt x="1603193" y="683823"/>
                  </a:lnTo>
                  <a:lnTo>
                    <a:pt x="1604772" y="729995"/>
                  </a:lnTo>
                  <a:lnTo>
                    <a:pt x="1603193" y="776168"/>
                  </a:lnTo>
                  <a:lnTo>
                    <a:pt x="1598519" y="821576"/>
                  </a:lnTo>
                  <a:lnTo>
                    <a:pt x="1590845" y="866135"/>
                  </a:lnTo>
                  <a:lnTo>
                    <a:pt x="1580263" y="909759"/>
                  </a:lnTo>
                  <a:lnTo>
                    <a:pt x="1566869" y="952363"/>
                  </a:lnTo>
                  <a:lnTo>
                    <a:pt x="1550757" y="993860"/>
                  </a:lnTo>
                  <a:lnTo>
                    <a:pt x="1532019" y="1034167"/>
                  </a:lnTo>
                  <a:lnTo>
                    <a:pt x="1510751" y="1073197"/>
                  </a:lnTo>
                  <a:lnTo>
                    <a:pt x="1487046" y="1110864"/>
                  </a:lnTo>
                  <a:lnTo>
                    <a:pt x="1460999" y="1147084"/>
                  </a:lnTo>
                  <a:lnTo>
                    <a:pt x="1432703" y="1181771"/>
                  </a:lnTo>
                  <a:lnTo>
                    <a:pt x="1402253" y="1214839"/>
                  </a:lnTo>
                  <a:lnTo>
                    <a:pt x="1369742" y="1246203"/>
                  </a:lnTo>
                  <a:lnTo>
                    <a:pt x="1335265" y="1275778"/>
                  </a:lnTo>
                  <a:lnTo>
                    <a:pt x="1298915" y="1303477"/>
                  </a:lnTo>
                  <a:lnTo>
                    <a:pt x="1260787" y="1329217"/>
                  </a:lnTo>
                  <a:lnTo>
                    <a:pt x="1220975" y="1352910"/>
                  </a:lnTo>
                  <a:lnTo>
                    <a:pt x="1179572" y="1374473"/>
                  </a:lnTo>
                  <a:lnTo>
                    <a:pt x="1136674" y="1393818"/>
                  </a:lnTo>
                  <a:lnTo>
                    <a:pt x="1092372" y="1410862"/>
                  </a:lnTo>
                  <a:lnTo>
                    <a:pt x="1046763" y="1425518"/>
                  </a:lnTo>
                  <a:lnTo>
                    <a:pt x="999940" y="1437700"/>
                  </a:lnTo>
                  <a:lnTo>
                    <a:pt x="951996" y="1447325"/>
                  </a:lnTo>
                  <a:lnTo>
                    <a:pt x="903027" y="1454305"/>
                  </a:lnTo>
                  <a:lnTo>
                    <a:pt x="853125" y="1458556"/>
                  </a:lnTo>
                  <a:lnTo>
                    <a:pt x="802386" y="1459991"/>
                  </a:lnTo>
                  <a:lnTo>
                    <a:pt x="751646" y="1458556"/>
                  </a:lnTo>
                  <a:lnTo>
                    <a:pt x="701744" y="1454305"/>
                  </a:lnTo>
                  <a:lnTo>
                    <a:pt x="652775" y="1447325"/>
                  </a:lnTo>
                  <a:lnTo>
                    <a:pt x="604831" y="1437700"/>
                  </a:lnTo>
                  <a:lnTo>
                    <a:pt x="558008" y="1425518"/>
                  </a:lnTo>
                  <a:lnTo>
                    <a:pt x="512399" y="1410862"/>
                  </a:lnTo>
                  <a:lnTo>
                    <a:pt x="468097" y="1393818"/>
                  </a:lnTo>
                  <a:lnTo>
                    <a:pt x="425199" y="1374473"/>
                  </a:lnTo>
                  <a:lnTo>
                    <a:pt x="383796" y="1352910"/>
                  </a:lnTo>
                  <a:lnTo>
                    <a:pt x="343984" y="1329217"/>
                  </a:lnTo>
                  <a:lnTo>
                    <a:pt x="305856" y="1303477"/>
                  </a:lnTo>
                  <a:lnTo>
                    <a:pt x="269506" y="1275778"/>
                  </a:lnTo>
                  <a:lnTo>
                    <a:pt x="235029" y="1246203"/>
                  </a:lnTo>
                  <a:lnTo>
                    <a:pt x="202518" y="1214839"/>
                  </a:lnTo>
                  <a:lnTo>
                    <a:pt x="172068" y="1181771"/>
                  </a:lnTo>
                  <a:lnTo>
                    <a:pt x="143772" y="1147084"/>
                  </a:lnTo>
                  <a:lnTo>
                    <a:pt x="117725" y="1110864"/>
                  </a:lnTo>
                  <a:lnTo>
                    <a:pt x="94020" y="1073197"/>
                  </a:lnTo>
                  <a:lnTo>
                    <a:pt x="72752" y="1034167"/>
                  </a:lnTo>
                  <a:lnTo>
                    <a:pt x="54014" y="993860"/>
                  </a:lnTo>
                  <a:lnTo>
                    <a:pt x="37902" y="952363"/>
                  </a:lnTo>
                  <a:lnTo>
                    <a:pt x="24508" y="909759"/>
                  </a:lnTo>
                  <a:lnTo>
                    <a:pt x="13926" y="866135"/>
                  </a:lnTo>
                  <a:lnTo>
                    <a:pt x="6252" y="821576"/>
                  </a:lnTo>
                  <a:lnTo>
                    <a:pt x="1578" y="776168"/>
                  </a:lnTo>
                  <a:lnTo>
                    <a:pt x="0" y="7299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167118" y="2987802"/>
            <a:ext cx="112839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8270" marR="5080" indent="-116205">
              <a:lnSpc>
                <a:spcPts val="1320"/>
              </a:lnSpc>
              <a:spcBef>
                <a:spcPts val="24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200" spc="-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INAN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AMBIENTALES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46543" y="4004309"/>
            <a:ext cx="487045" cy="429895"/>
          </a:xfrm>
          <a:custGeom>
            <a:avLst/>
            <a:gdLst/>
            <a:ahLst/>
            <a:cxnLst/>
            <a:rect l="l" t="t" r="r" b="b"/>
            <a:pathLst>
              <a:path w="487045" h="429895">
                <a:moveTo>
                  <a:pt x="159384" y="0"/>
                </a:moveTo>
                <a:lnTo>
                  <a:pt x="97408" y="191007"/>
                </a:lnTo>
                <a:lnTo>
                  <a:pt x="0" y="159384"/>
                </a:lnTo>
                <a:lnTo>
                  <a:pt x="181355" y="429387"/>
                </a:lnTo>
                <a:lnTo>
                  <a:pt x="486790" y="317500"/>
                </a:lnTo>
                <a:lnTo>
                  <a:pt x="389381" y="285876"/>
                </a:lnTo>
                <a:lnTo>
                  <a:pt x="451484" y="94868"/>
                </a:lnTo>
                <a:lnTo>
                  <a:pt x="159384" y="0"/>
                </a:lnTo>
                <a:close/>
              </a:path>
            </a:pathLst>
          </a:custGeom>
          <a:solidFill>
            <a:srgbClr val="D77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178041" y="4574794"/>
            <a:ext cx="1699895" cy="1564640"/>
            <a:chOff x="6178041" y="4574794"/>
            <a:chExt cx="1699895" cy="1564640"/>
          </a:xfrm>
        </p:grpSpPr>
        <p:sp>
          <p:nvSpPr>
            <p:cNvPr id="15" name="object 15"/>
            <p:cNvSpPr/>
            <p:nvPr/>
          </p:nvSpPr>
          <p:spPr>
            <a:xfrm>
              <a:off x="6184391" y="4581144"/>
              <a:ext cx="1687195" cy="1551940"/>
            </a:xfrm>
            <a:custGeom>
              <a:avLst/>
              <a:gdLst/>
              <a:ahLst/>
              <a:cxnLst/>
              <a:rect l="l" t="t" r="r" b="b"/>
              <a:pathLst>
                <a:path w="1687195" h="1551939">
                  <a:moveTo>
                    <a:pt x="843534" y="0"/>
                  </a:moveTo>
                  <a:lnTo>
                    <a:pt x="793973" y="1316"/>
                  </a:lnTo>
                  <a:lnTo>
                    <a:pt x="745166" y="5219"/>
                  </a:lnTo>
                  <a:lnTo>
                    <a:pt x="697192" y="11634"/>
                  </a:lnTo>
                  <a:lnTo>
                    <a:pt x="650130" y="20489"/>
                  </a:lnTo>
                  <a:lnTo>
                    <a:pt x="604059" y="31711"/>
                  </a:lnTo>
                  <a:lnTo>
                    <a:pt x="559058" y="45228"/>
                  </a:lnTo>
                  <a:lnTo>
                    <a:pt x="515207" y="60965"/>
                  </a:lnTo>
                  <a:lnTo>
                    <a:pt x="472584" y="78852"/>
                  </a:lnTo>
                  <a:lnTo>
                    <a:pt x="431269" y="98815"/>
                  </a:lnTo>
                  <a:lnTo>
                    <a:pt x="391340" y="120780"/>
                  </a:lnTo>
                  <a:lnTo>
                    <a:pt x="352878" y="144676"/>
                  </a:lnTo>
                  <a:lnTo>
                    <a:pt x="315961" y="170430"/>
                  </a:lnTo>
                  <a:lnTo>
                    <a:pt x="280668" y="197968"/>
                  </a:lnTo>
                  <a:lnTo>
                    <a:pt x="247078" y="227218"/>
                  </a:lnTo>
                  <a:lnTo>
                    <a:pt x="215271" y="258108"/>
                  </a:lnTo>
                  <a:lnTo>
                    <a:pt x="185325" y="290564"/>
                  </a:lnTo>
                  <a:lnTo>
                    <a:pt x="157321" y="324513"/>
                  </a:lnTo>
                  <a:lnTo>
                    <a:pt x="131336" y="359883"/>
                  </a:lnTo>
                  <a:lnTo>
                    <a:pt x="107451" y="396602"/>
                  </a:lnTo>
                  <a:lnTo>
                    <a:pt x="85743" y="434595"/>
                  </a:lnTo>
                  <a:lnTo>
                    <a:pt x="66294" y="473791"/>
                  </a:lnTo>
                  <a:lnTo>
                    <a:pt x="49180" y="514116"/>
                  </a:lnTo>
                  <a:lnTo>
                    <a:pt x="34482" y="555499"/>
                  </a:lnTo>
                  <a:lnTo>
                    <a:pt x="22280" y="597865"/>
                  </a:lnTo>
                  <a:lnTo>
                    <a:pt x="12651" y="641143"/>
                  </a:lnTo>
                  <a:lnTo>
                    <a:pt x="5675" y="685259"/>
                  </a:lnTo>
                  <a:lnTo>
                    <a:pt x="1432" y="730141"/>
                  </a:lnTo>
                  <a:lnTo>
                    <a:pt x="0" y="775715"/>
                  </a:lnTo>
                  <a:lnTo>
                    <a:pt x="1432" y="821295"/>
                  </a:lnTo>
                  <a:lnTo>
                    <a:pt x="5675" y="866181"/>
                  </a:lnTo>
                  <a:lnTo>
                    <a:pt x="12651" y="910301"/>
                  </a:lnTo>
                  <a:lnTo>
                    <a:pt x="22280" y="953582"/>
                  </a:lnTo>
                  <a:lnTo>
                    <a:pt x="34482" y="995951"/>
                  </a:lnTo>
                  <a:lnTo>
                    <a:pt x="49180" y="1037335"/>
                  </a:lnTo>
                  <a:lnTo>
                    <a:pt x="66294" y="1077662"/>
                  </a:lnTo>
                  <a:lnTo>
                    <a:pt x="85743" y="1116858"/>
                  </a:lnTo>
                  <a:lnTo>
                    <a:pt x="107451" y="1154852"/>
                  </a:lnTo>
                  <a:lnTo>
                    <a:pt x="131336" y="1191570"/>
                  </a:lnTo>
                  <a:lnTo>
                    <a:pt x="157321" y="1226940"/>
                  </a:lnTo>
                  <a:lnTo>
                    <a:pt x="185325" y="1260889"/>
                  </a:lnTo>
                  <a:lnTo>
                    <a:pt x="215271" y="1293343"/>
                  </a:lnTo>
                  <a:lnTo>
                    <a:pt x="247078" y="1324232"/>
                  </a:lnTo>
                  <a:lnTo>
                    <a:pt x="280668" y="1353480"/>
                  </a:lnTo>
                  <a:lnTo>
                    <a:pt x="315961" y="1381017"/>
                  </a:lnTo>
                  <a:lnTo>
                    <a:pt x="352878" y="1406769"/>
                  </a:lnTo>
                  <a:lnTo>
                    <a:pt x="391340" y="1430663"/>
                  </a:lnTo>
                  <a:lnTo>
                    <a:pt x="431269" y="1452627"/>
                  </a:lnTo>
                  <a:lnTo>
                    <a:pt x="472584" y="1472588"/>
                  </a:lnTo>
                  <a:lnTo>
                    <a:pt x="515207" y="1490473"/>
                  </a:lnTo>
                  <a:lnTo>
                    <a:pt x="559058" y="1506209"/>
                  </a:lnTo>
                  <a:lnTo>
                    <a:pt x="604059" y="1519724"/>
                  </a:lnTo>
                  <a:lnTo>
                    <a:pt x="650130" y="1530945"/>
                  </a:lnTo>
                  <a:lnTo>
                    <a:pt x="697192" y="1539798"/>
                  </a:lnTo>
                  <a:lnTo>
                    <a:pt x="745166" y="1546213"/>
                  </a:lnTo>
                  <a:lnTo>
                    <a:pt x="793973" y="1550115"/>
                  </a:lnTo>
                  <a:lnTo>
                    <a:pt x="843534" y="1551431"/>
                  </a:lnTo>
                  <a:lnTo>
                    <a:pt x="893094" y="1550115"/>
                  </a:lnTo>
                  <a:lnTo>
                    <a:pt x="941901" y="1546213"/>
                  </a:lnTo>
                  <a:lnTo>
                    <a:pt x="989875" y="1539798"/>
                  </a:lnTo>
                  <a:lnTo>
                    <a:pt x="1036937" y="1530945"/>
                  </a:lnTo>
                  <a:lnTo>
                    <a:pt x="1083008" y="1519724"/>
                  </a:lnTo>
                  <a:lnTo>
                    <a:pt x="1128009" y="1506209"/>
                  </a:lnTo>
                  <a:lnTo>
                    <a:pt x="1171860" y="1490473"/>
                  </a:lnTo>
                  <a:lnTo>
                    <a:pt x="1214483" y="1472588"/>
                  </a:lnTo>
                  <a:lnTo>
                    <a:pt x="1255798" y="1452627"/>
                  </a:lnTo>
                  <a:lnTo>
                    <a:pt x="1295727" y="1430663"/>
                  </a:lnTo>
                  <a:lnTo>
                    <a:pt x="1334189" y="1406769"/>
                  </a:lnTo>
                  <a:lnTo>
                    <a:pt x="1371106" y="1381017"/>
                  </a:lnTo>
                  <a:lnTo>
                    <a:pt x="1406399" y="1353480"/>
                  </a:lnTo>
                  <a:lnTo>
                    <a:pt x="1439989" y="1324232"/>
                  </a:lnTo>
                  <a:lnTo>
                    <a:pt x="1471796" y="1293343"/>
                  </a:lnTo>
                  <a:lnTo>
                    <a:pt x="1501742" y="1260889"/>
                  </a:lnTo>
                  <a:lnTo>
                    <a:pt x="1529746" y="1226940"/>
                  </a:lnTo>
                  <a:lnTo>
                    <a:pt x="1555731" y="1191570"/>
                  </a:lnTo>
                  <a:lnTo>
                    <a:pt x="1579616" y="1154852"/>
                  </a:lnTo>
                  <a:lnTo>
                    <a:pt x="1601324" y="1116858"/>
                  </a:lnTo>
                  <a:lnTo>
                    <a:pt x="1620773" y="1077662"/>
                  </a:lnTo>
                  <a:lnTo>
                    <a:pt x="1637887" y="1037335"/>
                  </a:lnTo>
                  <a:lnTo>
                    <a:pt x="1652585" y="995951"/>
                  </a:lnTo>
                  <a:lnTo>
                    <a:pt x="1664787" y="953582"/>
                  </a:lnTo>
                  <a:lnTo>
                    <a:pt x="1674416" y="910301"/>
                  </a:lnTo>
                  <a:lnTo>
                    <a:pt x="1681392" y="866181"/>
                  </a:lnTo>
                  <a:lnTo>
                    <a:pt x="1685635" y="821295"/>
                  </a:lnTo>
                  <a:lnTo>
                    <a:pt x="1687067" y="775715"/>
                  </a:lnTo>
                  <a:lnTo>
                    <a:pt x="1685635" y="730141"/>
                  </a:lnTo>
                  <a:lnTo>
                    <a:pt x="1681392" y="685259"/>
                  </a:lnTo>
                  <a:lnTo>
                    <a:pt x="1674416" y="641143"/>
                  </a:lnTo>
                  <a:lnTo>
                    <a:pt x="1664787" y="597865"/>
                  </a:lnTo>
                  <a:lnTo>
                    <a:pt x="1652585" y="555499"/>
                  </a:lnTo>
                  <a:lnTo>
                    <a:pt x="1637887" y="514116"/>
                  </a:lnTo>
                  <a:lnTo>
                    <a:pt x="1620774" y="473791"/>
                  </a:lnTo>
                  <a:lnTo>
                    <a:pt x="1601324" y="434595"/>
                  </a:lnTo>
                  <a:lnTo>
                    <a:pt x="1579616" y="396602"/>
                  </a:lnTo>
                  <a:lnTo>
                    <a:pt x="1555731" y="359883"/>
                  </a:lnTo>
                  <a:lnTo>
                    <a:pt x="1529746" y="324513"/>
                  </a:lnTo>
                  <a:lnTo>
                    <a:pt x="1501742" y="290564"/>
                  </a:lnTo>
                  <a:lnTo>
                    <a:pt x="1471796" y="258108"/>
                  </a:lnTo>
                  <a:lnTo>
                    <a:pt x="1439989" y="227218"/>
                  </a:lnTo>
                  <a:lnTo>
                    <a:pt x="1406399" y="197968"/>
                  </a:lnTo>
                  <a:lnTo>
                    <a:pt x="1371106" y="170430"/>
                  </a:lnTo>
                  <a:lnTo>
                    <a:pt x="1334189" y="144676"/>
                  </a:lnTo>
                  <a:lnTo>
                    <a:pt x="1295727" y="120780"/>
                  </a:lnTo>
                  <a:lnTo>
                    <a:pt x="1255798" y="98815"/>
                  </a:lnTo>
                  <a:lnTo>
                    <a:pt x="1214483" y="78852"/>
                  </a:lnTo>
                  <a:lnTo>
                    <a:pt x="1171860" y="60965"/>
                  </a:lnTo>
                  <a:lnTo>
                    <a:pt x="1128009" y="45228"/>
                  </a:lnTo>
                  <a:lnTo>
                    <a:pt x="1083008" y="31711"/>
                  </a:lnTo>
                  <a:lnTo>
                    <a:pt x="1036937" y="20489"/>
                  </a:lnTo>
                  <a:lnTo>
                    <a:pt x="989875" y="11634"/>
                  </a:lnTo>
                  <a:lnTo>
                    <a:pt x="941901" y="5219"/>
                  </a:lnTo>
                  <a:lnTo>
                    <a:pt x="893094" y="1316"/>
                  </a:lnTo>
                  <a:lnTo>
                    <a:pt x="843534" y="0"/>
                  </a:lnTo>
                  <a:close/>
                </a:path>
              </a:pathLst>
            </a:custGeom>
            <a:solidFill>
              <a:srgbClr val="C48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84391" y="4581144"/>
              <a:ext cx="1687195" cy="1551940"/>
            </a:xfrm>
            <a:custGeom>
              <a:avLst/>
              <a:gdLst/>
              <a:ahLst/>
              <a:cxnLst/>
              <a:rect l="l" t="t" r="r" b="b"/>
              <a:pathLst>
                <a:path w="1687195" h="1551939">
                  <a:moveTo>
                    <a:pt x="0" y="775715"/>
                  </a:moveTo>
                  <a:lnTo>
                    <a:pt x="1432" y="730141"/>
                  </a:lnTo>
                  <a:lnTo>
                    <a:pt x="5675" y="685259"/>
                  </a:lnTo>
                  <a:lnTo>
                    <a:pt x="12651" y="641143"/>
                  </a:lnTo>
                  <a:lnTo>
                    <a:pt x="22280" y="597865"/>
                  </a:lnTo>
                  <a:lnTo>
                    <a:pt x="34482" y="555499"/>
                  </a:lnTo>
                  <a:lnTo>
                    <a:pt x="49180" y="514116"/>
                  </a:lnTo>
                  <a:lnTo>
                    <a:pt x="66294" y="473791"/>
                  </a:lnTo>
                  <a:lnTo>
                    <a:pt x="85743" y="434595"/>
                  </a:lnTo>
                  <a:lnTo>
                    <a:pt x="107451" y="396602"/>
                  </a:lnTo>
                  <a:lnTo>
                    <a:pt x="131336" y="359883"/>
                  </a:lnTo>
                  <a:lnTo>
                    <a:pt x="157321" y="324513"/>
                  </a:lnTo>
                  <a:lnTo>
                    <a:pt x="185325" y="290564"/>
                  </a:lnTo>
                  <a:lnTo>
                    <a:pt x="215271" y="258108"/>
                  </a:lnTo>
                  <a:lnTo>
                    <a:pt x="247078" y="227218"/>
                  </a:lnTo>
                  <a:lnTo>
                    <a:pt x="280668" y="197968"/>
                  </a:lnTo>
                  <a:lnTo>
                    <a:pt x="315961" y="170430"/>
                  </a:lnTo>
                  <a:lnTo>
                    <a:pt x="352878" y="144676"/>
                  </a:lnTo>
                  <a:lnTo>
                    <a:pt x="391340" y="120780"/>
                  </a:lnTo>
                  <a:lnTo>
                    <a:pt x="431269" y="98815"/>
                  </a:lnTo>
                  <a:lnTo>
                    <a:pt x="472584" y="78852"/>
                  </a:lnTo>
                  <a:lnTo>
                    <a:pt x="515207" y="60965"/>
                  </a:lnTo>
                  <a:lnTo>
                    <a:pt x="559058" y="45228"/>
                  </a:lnTo>
                  <a:lnTo>
                    <a:pt x="604059" y="31711"/>
                  </a:lnTo>
                  <a:lnTo>
                    <a:pt x="650130" y="20489"/>
                  </a:lnTo>
                  <a:lnTo>
                    <a:pt x="697192" y="11634"/>
                  </a:lnTo>
                  <a:lnTo>
                    <a:pt x="745166" y="5219"/>
                  </a:lnTo>
                  <a:lnTo>
                    <a:pt x="793973" y="1316"/>
                  </a:lnTo>
                  <a:lnTo>
                    <a:pt x="843534" y="0"/>
                  </a:lnTo>
                  <a:lnTo>
                    <a:pt x="893094" y="1316"/>
                  </a:lnTo>
                  <a:lnTo>
                    <a:pt x="941901" y="5219"/>
                  </a:lnTo>
                  <a:lnTo>
                    <a:pt x="989875" y="11634"/>
                  </a:lnTo>
                  <a:lnTo>
                    <a:pt x="1036937" y="20489"/>
                  </a:lnTo>
                  <a:lnTo>
                    <a:pt x="1083008" y="31711"/>
                  </a:lnTo>
                  <a:lnTo>
                    <a:pt x="1128009" y="45228"/>
                  </a:lnTo>
                  <a:lnTo>
                    <a:pt x="1171860" y="60965"/>
                  </a:lnTo>
                  <a:lnTo>
                    <a:pt x="1214483" y="78852"/>
                  </a:lnTo>
                  <a:lnTo>
                    <a:pt x="1255798" y="98815"/>
                  </a:lnTo>
                  <a:lnTo>
                    <a:pt x="1295727" y="120780"/>
                  </a:lnTo>
                  <a:lnTo>
                    <a:pt x="1334189" y="144676"/>
                  </a:lnTo>
                  <a:lnTo>
                    <a:pt x="1371106" y="170430"/>
                  </a:lnTo>
                  <a:lnTo>
                    <a:pt x="1406399" y="197968"/>
                  </a:lnTo>
                  <a:lnTo>
                    <a:pt x="1439989" y="227218"/>
                  </a:lnTo>
                  <a:lnTo>
                    <a:pt x="1471796" y="258108"/>
                  </a:lnTo>
                  <a:lnTo>
                    <a:pt x="1501742" y="290564"/>
                  </a:lnTo>
                  <a:lnTo>
                    <a:pt x="1529746" y="324513"/>
                  </a:lnTo>
                  <a:lnTo>
                    <a:pt x="1555731" y="359883"/>
                  </a:lnTo>
                  <a:lnTo>
                    <a:pt x="1579616" y="396602"/>
                  </a:lnTo>
                  <a:lnTo>
                    <a:pt x="1601324" y="434595"/>
                  </a:lnTo>
                  <a:lnTo>
                    <a:pt x="1620774" y="473791"/>
                  </a:lnTo>
                  <a:lnTo>
                    <a:pt x="1637887" y="514116"/>
                  </a:lnTo>
                  <a:lnTo>
                    <a:pt x="1652585" y="555499"/>
                  </a:lnTo>
                  <a:lnTo>
                    <a:pt x="1664787" y="597865"/>
                  </a:lnTo>
                  <a:lnTo>
                    <a:pt x="1674416" y="641143"/>
                  </a:lnTo>
                  <a:lnTo>
                    <a:pt x="1681392" y="685259"/>
                  </a:lnTo>
                  <a:lnTo>
                    <a:pt x="1685635" y="730141"/>
                  </a:lnTo>
                  <a:lnTo>
                    <a:pt x="1687067" y="775715"/>
                  </a:lnTo>
                  <a:lnTo>
                    <a:pt x="1685635" y="821295"/>
                  </a:lnTo>
                  <a:lnTo>
                    <a:pt x="1681392" y="866181"/>
                  </a:lnTo>
                  <a:lnTo>
                    <a:pt x="1674416" y="910301"/>
                  </a:lnTo>
                  <a:lnTo>
                    <a:pt x="1664787" y="953582"/>
                  </a:lnTo>
                  <a:lnTo>
                    <a:pt x="1652585" y="995951"/>
                  </a:lnTo>
                  <a:lnTo>
                    <a:pt x="1637887" y="1037335"/>
                  </a:lnTo>
                  <a:lnTo>
                    <a:pt x="1620773" y="1077662"/>
                  </a:lnTo>
                  <a:lnTo>
                    <a:pt x="1601324" y="1116858"/>
                  </a:lnTo>
                  <a:lnTo>
                    <a:pt x="1579616" y="1154852"/>
                  </a:lnTo>
                  <a:lnTo>
                    <a:pt x="1555731" y="1191570"/>
                  </a:lnTo>
                  <a:lnTo>
                    <a:pt x="1529746" y="1226940"/>
                  </a:lnTo>
                  <a:lnTo>
                    <a:pt x="1501742" y="1260889"/>
                  </a:lnTo>
                  <a:lnTo>
                    <a:pt x="1471796" y="1293343"/>
                  </a:lnTo>
                  <a:lnTo>
                    <a:pt x="1439989" y="1324232"/>
                  </a:lnTo>
                  <a:lnTo>
                    <a:pt x="1406399" y="1353480"/>
                  </a:lnTo>
                  <a:lnTo>
                    <a:pt x="1371106" y="1381017"/>
                  </a:lnTo>
                  <a:lnTo>
                    <a:pt x="1334189" y="1406769"/>
                  </a:lnTo>
                  <a:lnTo>
                    <a:pt x="1295727" y="1430663"/>
                  </a:lnTo>
                  <a:lnTo>
                    <a:pt x="1255798" y="1452627"/>
                  </a:lnTo>
                  <a:lnTo>
                    <a:pt x="1214483" y="1472588"/>
                  </a:lnTo>
                  <a:lnTo>
                    <a:pt x="1171860" y="1490473"/>
                  </a:lnTo>
                  <a:lnTo>
                    <a:pt x="1128009" y="1506209"/>
                  </a:lnTo>
                  <a:lnTo>
                    <a:pt x="1083008" y="1519724"/>
                  </a:lnTo>
                  <a:lnTo>
                    <a:pt x="1036937" y="1530945"/>
                  </a:lnTo>
                  <a:lnTo>
                    <a:pt x="989875" y="1539798"/>
                  </a:lnTo>
                  <a:lnTo>
                    <a:pt x="941901" y="1546213"/>
                  </a:lnTo>
                  <a:lnTo>
                    <a:pt x="893094" y="1550115"/>
                  </a:lnTo>
                  <a:lnTo>
                    <a:pt x="843534" y="1551431"/>
                  </a:lnTo>
                  <a:lnTo>
                    <a:pt x="793973" y="1550115"/>
                  </a:lnTo>
                  <a:lnTo>
                    <a:pt x="745166" y="1546213"/>
                  </a:lnTo>
                  <a:lnTo>
                    <a:pt x="697192" y="1539798"/>
                  </a:lnTo>
                  <a:lnTo>
                    <a:pt x="650130" y="1530945"/>
                  </a:lnTo>
                  <a:lnTo>
                    <a:pt x="604059" y="1519724"/>
                  </a:lnTo>
                  <a:lnTo>
                    <a:pt x="559058" y="1506209"/>
                  </a:lnTo>
                  <a:lnTo>
                    <a:pt x="515207" y="1490473"/>
                  </a:lnTo>
                  <a:lnTo>
                    <a:pt x="472584" y="1472588"/>
                  </a:lnTo>
                  <a:lnTo>
                    <a:pt x="431269" y="1452627"/>
                  </a:lnTo>
                  <a:lnTo>
                    <a:pt x="391340" y="1430663"/>
                  </a:lnTo>
                  <a:lnTo>
                    <a:pt x="352878" y="1406769"/>
                  </a:lnTo>
                  <a:lnTo>
                    <a:pt x="315961" y="1381017"/>
                  </a:lnTo>
                  <a:lnTo>
                    <a:pt x="280668" y="1353480"/>
                  </a:lnTo>
                  <a:lnTo>
                    <a:pt x="247078" y="1324232"/>
                  </a:lnTo>
                  <a:lnTo>
                    <a:pt x="215271" y="1293343"/>
                  </a:lnTo>
                  <a:lnTo>
                    <a:pt x="185325" y="1260889"/>
                  </a:lnTo>
                  <a:lnTo>
                    <a:pt x="157321" y="1226940"/>
                  </a:lnTo>
                  <a:lnTo>
                    <a:pt x="131336" y="1191570"/>
                  </a:lnTo>
                  <a:lnTo>
                    <a:pt x="107451" y="1154852"/>
                  </a:lnTo>
                  <a:lnTo>
                    <a:pt x="85743" y="1116858"/>
                  </a:lnTo>
                  <a:lnTo>
                    <a:pt x="66294" y="1077662"/>
                  </a:lnTo>
                  <a:lnTo>
                    <a:pt x="49180" y="1037335"/>
                  </a:lnTo>
                  <a:lnTo>
                    <a:pt x="34482" y="995951"/>
                  </a:lnTo>
                  <a:lnTo>
                    <a:pt x="22280" y="953582"/>
                  </a:lnTo>
                  <a:lnTo>
                    <a:pt x="12651" y="910301"/>
                  </a:lnTo>
                  <a:lnTo>
                    <a:pt x="5675" y="866181"/>
                  </a:lnTo>
                  <a:lnTo>
                    <a:pt x="1432" y="821295"/>
                  </a:lnTo>
                  <a:lnTo>
                    <a:pt x="0" y="7757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83477" y="5068570"/>
            <a:ext cx="109029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635" algn="ctr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ADIITIVOS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-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ALIMENTARIOS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34714" y="4519929"/>
            <a:ext cx="2131695" cy="1656080"/>
            <a:chOff x="3934714" y="4519929"/>
            <a:chExt cx="2131695" cy="1656080"/>
          </a:xfrm>
        </p:grpSpPr>
        <p:sp>
          <p:nvSpPr>
            <p:cNvPr id="19" name="object 19"/>
            <p:cNvSpPr/>
            <p:nvPr/>
          </p:nvSpPr>
          <p:spPr>
            <a:xfrm>
              <a:off x="5780278" y="5096636"/>
              <a:ext cx="286385" cy="511809"/>
            </a:xfrm>
            <a:custGeom>
              <a:avLst/>
              <a:gdLst/>
              <a:ahLst/>
              <a:cxnLst/>
              <a:rect l="l" t="t" r="r" b="b"/>
              <a:pathLst>
                <a:path w="286385" h="511810">
                  <a:moveTo>
                    <a:pt x="143891" y="0"/>
                  </a:moveTo>
                  <a:lnTo>
                    <a:pt x="0" y="255269"/>
                  </a:lnTo>
                  <a:lnTo>
                    <a:pt x="141732" y="511784"/>
                  </a:lnTo>
                  <a:lnTo>
                    <a:pt x="142112" y="409447"/>
                  </a:lnTo>
                  <a:lnTo>
                    <a:pt x="284861" y="410082"/>
                  </a:lnTo>
                  <a:lnTo>
                    <a:pt x="286131" y="102996"/>
                  </a:lnTo>
                  <a:lnTo>
                    <a:pt x="143383" y="102362"/>
                  </a:lnTo>
                  <a:lnTo>
                    <a:pt x="143891" y="0"/>
                  </a:lnTo>
                  <a:close/>
                </a:path>
              </a:pathLst>
            </a:custGeom>
            <a:solidFill>
              <a:srgbClr val="C48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41064" y="4526279"/>
              <a:ext cx="1705610" cy="1643380"/>
            </a:xfrm>
            <a:custGeom>
              <a:avLst/>
              <a:gdLst/>
              <a:ahLst/>
              <a:cxnLst/>
              <a:rect l="l" t="t" r="r" b="b"/>
              <a:pathLst>
                <a:path w="1705610" h="1643379">
                  <a:moveTo>
                    <a:pt x="852677" y="0"/>
                  </a:moveTo>
                  <a:lnTo>
                    <a:pt x="804292" y="1300"/>
                  </a:lnTo>
                  <a:lnTo>
                    <a:pt x="756615" y="5155"/>
                  </a:lnTo>
                  <a:lnTo>
                    <a:pt x="709717" y="11495"/>
                  </a:lnTo>
                  <a:lnTo>
                    <a:pt x="663672" y="20251"/>
                  </a:lnTo>
                  <a:lnTo>
                    <a:pt x="618551" y="31354"/>
                  </a:lnTo>
                  <a:lnTo>
                    <a:pt x="574425" y="44734"/>
                  </a:lnTo>
                  <a:lnTo>
                    <a:pt x="531368" y="60321"/>
                  </a:lnTo>
                  <a:lnTo>
                    <a:pt x="489450" y="78047"/>
                  </a:lnTo>
                  <a:lnTo>
                    <a:pt x="448745" y="97843"/>
                  </a:lnTo>
                  <a:lnTo>
                    <a:pt x="409323" y="119637"/>
                  </a:lnTo>
                  <a:lnTo>
                    <a:pt x="371258" y="143363"/>
                  </a:lnTo>
                  <a:lnTo>
                    <a:pt x="334620" y="168949"/>
                  </a:lnTo>
                  <a:lnTo>
                    <a:pt x="299482" y="196327"/>
                  </a:lnTo>
                  <a:lnTo>
                    <a:pt x="265916" y="225427"/>
                  </a:lnTo>
                  <a:lnTo>
                    <a:pt x="233994" y="256180"/>
                  </a:lnTo>
                  <a:lnTo>
                    <a:pt x="203788" y="288516"/>
                  </a:lnTo>
                  <a:lnTo>
                    <a:pt x="175369" y="322367"/>
                  </a:lnTo>
                  <a:lnTo>
                    <a:pt x="148810" y="357663"/>
                  </a:lnTo>
                  <a:lnTo>
                    <a:pt x="124183" y="394334"/>
                  </a:lnTo>
                  <a:lnTo>
                    <a:pt x="101560" y="432311"/>
                  </a:lnTo>
                  <a:lnTo>
                    <a:pt x="81013" y="471525"/>
                  </a:lnTo>
                  <a:lnTo>
                    <a:pt x="62613" y="511906"/>
                  </a:lnTo>
                  <a:lnTo>
                    <a:pt x="46433" y="553385"/>
                  </a:lnTo>
                  <a:lnTo>
                    <a:pt x="32545" y="595893"/>
                  </a:lnTo>
                  <a:lnTo>
                    <a:pt x="21021" y="639361"/>
                  </a:lnTo>
                  <a:lnTo>
                    <a:pt x="11932" y="683718"/>
                  </a:lnTo>
                  <a:lnTo>
                    <a:pt x="5351" y="728896"/>
                  </a:lnTo>
                  <a:lnTo>
                    <a:pt x="1349" y="774825"/>
                  </a:lnTo>
                  <a:lnTo>
                    <a:pt x="0" y="821436"/>
                  </a:lnTo>
                  <a:lnTo>
                    <a:pt x="1349" y="868049"/>
                  </a:lnTo>
                  <a:lnTo>
                    <a:pt x="5351" y="913980"/>
                  </a:lnTo>
                  <a:lnTo>
                    <a:pt x="11932" y="959160"/>
                  </a:lnTo>
                  <a:lnTo>
                    <a:pt x="21021" y="1003518"/>
                  </a:lnTo>
                  <a:lnTo>
                    <a:pt x="32545" y="1046987"/>
                  </a:lnTo>
                  <a:lnTo>
                    <a:pt x="46433" y="1089496"/>
                  </a:lnTo>
                  <a:lnTo>
                    <a:pt x="62613" y="1130976"/>
                  </a:lnTo>
                  <a:lnTo>
                    <a:pt x="81013" y="1171357"/>
                  </a:lnTo>
                  <a:lnTo>
                    <a:pt x="101560" y="1210571"/>
                  </a:lnTo>
                  <a:lnTo>
                    <a:pt x="124183" y="1248549"/>
                  </a:lnTo>
                  <a:lnTo>
                    <a:pt x="148810" y="1285219"/>
                  </a:lnTo>
                  <a:lnTo>
                    <a:pt x="175369" y="1320515"/>
                  </a:lnTo>
                  <a:lnTo>
                    <a:pt x="203788" y="1354365"/>
                  </a:lnTo>
                  <a:lnTo>
                    <a:pt x="233994" y="1386701"/>
                  </a:lnTo>
                  <a:lnTo>
                    <a:pt x="265916" y="1417453"/>
                  </a:lnTo>
                  <a:lnTo>
                    <a:pt x="299482" y="1446553"/>
                  </a:lnTo>
                  <a:lnTo>
                    <a:pt x="334620" y="1473930"/>
                  </a:lnTo>
                  <a:lnTo>
                    <a:pt x="371258" y="1499515"/>
                  </a:lnTo>
                  <a:lnTo>
                    <a:pt x="409323" y="1523239"/>
                  </a:lnTo>
                  <a:lnTo>
                    <a:pt x="448745" y="1545033"/>
                  </a:lnTo>
                  <a:lnTo>
                    <a:pt x="489450" y="1564828"/>
                  </a:lnTo>
                  <a:lnTo>
                    <a:pt x="531368" y="1582553"/>
                  </a:lnTo>
                  <a:lnTo>
                    <a:pt x="574425" y="1598140"/>
                  </a:lnTo>
                  <a:lnTo>
                    <a:pt x="618551" y="1611519"/>
                  </a:lnTo>
                  <a:lnTo>
                    <a:pt x="663672" y="1622621"/>
                  </a:lnTo>
                  <a:lnTo>
                    <a:pt x="709717" y="1631377"/>
                  </a:lnTo>
                  <a:lnTo>
                    <a:pt x="756615" y="1637716"/>
                  </a:lnTo>
                  <a:lnTo>
                    <a:pt x="804292" y="1641571"/>
                  </a:lnTo>
                  <a:lnTo>
                    <a:pt x="852677" y="1642872"/>
                  </a:lnTo>
                  <a:lnTo>
                    <a:pt x="901063" y="1641571"/>
                  </a:lnTo>
                  <a:lnTo>
                    <a:pt x="948740" y="1637716"/>
                  </a:lnTo>
                  <a:lnTo>
                    <a:pt x="995638" y="1631377"/>
                  </a:lnTo>
                  <a:lnTo>
                    <a:pt x="1041683" y="1622621"/>
                  </a:lnTo>
                  <a:lnTo>
                    <a:pt x="1086804" y="1611519"/>
                  </a:lnTo>
                  <a:lnTo>
                    <a:pt x="1130930" y="1598140"/>
                  </a:lnTo>
                  <a:lnTo>
                    <a:pt x="1173987" y="1582553"/>
                  </a:lnTo>
                  <a:lnTo>
                    <a:pt x="1215905" y="1564828"/>
                  </a:lnTo>
                  <a:lnTo>
                    <a:pt x="1256610" y="1545033"/>
                  </a:lnTo>
                  <a:lnTo>
                    <a:pt x="1296032" y="1523239"/>
                  </a:lnTo>
                  <a:lnTo>
                    <a:pt x="1334097" y="1499515"/>
                  </a:lnTo>
                  <a:lnTo>
                    <a:pt x="1370735" y="1473930"/>
                  </a:lnTo>
                  <a:lnTo>
                    <a:pt x="1405873" y="1446553"/>
                  </a:lnTo>
                  <a:lnTo>
                    <a:pt x="1439439" y="1417453"/>
                  </a:lnTo>
                  <a:lnTo>
                    <a:pt x="1471361" y="1386701"/>
                  </a:lnTo>
                  <a:lnTo>
                    <a:pt x="1501567" y="1354365"/>
                  </a:lnTo>
                  <a:lnTo>
                    <a:pt x="1529986" y="1320515"/>
                  </a:lnTo>
                  <a:lnTo>
                    <a:pt x="1556545" y="1285219"/>
                  </a:lnTo>
                  <a:lnTo>
                    <a:pt x="1581172" y="1248549"/>
                  </a:lnTo>
                  <a:lnTo>
                    <a:pt x="1603795" y="1210571"/>
                  </a:lnTo>
                  <a:lnTo>
                    <a:pt x="1624342" y="1171357"/>
                  </a:lnTo>
                  <a:lnTo>
                    <a:pt x="1642742" y="1130976"/>
                  </a:lnTo>
                  <a:lnTo>
                    <a:pt x="1658922" y="1089496"/>
                  </a:lnTo>
                  <a:lnTo>
                    <a:pt x="1672810" y="1046987"/>
                  </a:lnTo>
                  <a:lnTo>
                    <a:pt x="1684334" y="1003518"/>
                  </a:lnTo>
                  <a:lnTo>
                    <a:pt x="1693423" y="959160"/>
                  </a:lnTo>
                  <a:lnTo>
                    <a:pt x="1700004" y="913980"/>
                  </a:lnTo>
                  <a:lnTo>
                    <a:pt x="1704006" y="868049"/>
                  </a:lnTo>
                  <a:lnTo>
                    <a:pt x="1705356" y="821436"/>
                  </a:lnTo>
                  <a:lnTo>
                    <a:pt x="1704006" y="774825"/>
                  </a:lnTo>
                  <a:lnTo>
                    <a:pt x="1700004" y="728896"/>
                  </a:lnTo>
                  <a:lnTo>
                    <a:pt x="1693423" y="683718"/>
                  </a:lnTo>
                  <a:lnTo>
                    <a:pt x="1684334" y="639361"/>
                  </a:lnTo>
                  <a:lnTo>
                    <a:pt x="1672810" y="595893"/>
                  </a:lnTo>
                  <a:lnTo>
                    <a:pt x="1658922" y="553385"/>
                  </a:lnTo>
                  <a:lnTo>
                    <a:pt x="1642742" y="511906"/>
                  </a:lnTo>
                  <a:lnTo>
                    <a:pt x="1624342" y="471525"/>
                  </a:lnTo>
                  <a:lnTo>
                    <a:pt x="1603795" y="432311"/>
                  </a:lnTo>
                  <a:lnTo>
                    <a:pt x="1581172" y="394334"/>
                  </a:lnTo>
                  <a:lnTo>
                    <a:pt x="1556545" y="357663"/>
                  </a:lnTo>
                  <a:lnTo>
                    <a:pt x="1529986" y="322367"/>
                  </a:lnTo>
                  <a:lnTo>
                    <a:pt x="1501567" y="288516"/>
                  </a:lnTo>
                  <a:lnTo>
                    <a:pt x="1471361" y="256180"/>
                  </a:lnTo>
                  <a:lnTo>
                    <a:pt x="1439439" y="225427"/>
                  </a:lnTo>
                  <a:lnTo>
                    <a:pt x="1405873" y="196327"/>
                  </a:lnTo>
                  <a:lnTo>
                    <a:pt x="1370735" y="168949"/>
                  </a:lnTo>
                  <a:lnTo>
                    <a:pt x="1334097" y="143363"/>
                  </a:lnTo>
                  <a:lnTo>
                    <a:pt x="1296032" y="119637"/>
                  </a:lnTo>
                  <a:lnTo>
                    <a:pt x="1256610" y="97843"/>
                  </a:lnTo>
                  <a:lnTo>
                    <a:pt x="1215905" y="78047"/>
                  </a:lnTo>
                  <a:lnTo>
                    <a:pt x="1173987" y="60321"/>
                  </a:lnTo>
                  <a:lnTo>
                    <a:pt x="1130930" y="44734"/>
                  </a:lnTo>
                  <a:lnTo>
                    <a:pt x="1086804" y="31354"/>
                  </a:lnTo>
                  <a:lnTo>
                    <a:pt x="1041683" y="20251"/>
                  </a:lnTo>
                  <a:lnTo>
                    <a:pt x="995638" y="11495"/>
                  </a:lnTo>
                  <a:lnTo>
                    <a:pt x="948740" y="5155"/>
                  </a:lnTo>
                  <a:lnTo>
                    <a:pt x="901063" y="1300"/>
                  </a:lnTo>
                  <a:lnTo>
                    <a:pt x="852677" y="0"/>
                  </a:lnTo>
                  <a:close/>
                </a:path>
              </a:pathLst>
            </a:custGeom>
            <a:solidFill>
              <a:srgbClr val="B49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41064" y="4526279"/>
              <a:ext cx="1705610" cy="1643380"/>
            </a:xfrm>
            <a:custGeom>
              <a:avLst/>
              <a:gdLst/>
              <a:ahLst/>
              <a:cxnLst/>
              <a:rect l="l" t="t" r="r" b="b"/>
              <a:pathLst>
                <a:path w="1705610" h="1643379">
                  <a:moveTo>
                    <a:pt x="0" y="821436"/>
                  </a:moveTo>
                  <a:lnTo>
                    <a:pt x="1349" y="774825"/>
                  </a:lnTo>
                  <a:lnTo>
                    <a:pt x="5351" y="728896"/>
                  </a:lnTo>
                  <a:lnTo>
                    <a:pt x="11932" y="683718"/>
                  </a:lnTo>
                  <a:lnTo>
                    <a:pt x="21021" y="639361"/>
                  </a:lnTo>
                  <a:lnTo>
                    <a:pt x="32545" y="595893"/>
                  </a:lnTo>
                  <a:lnTo>
                    <a:pt x="46433" y="553385"/>
                  </a:lnTo>
                  <a:lnTo>
                    <a:pt x="62613" y="511906"/>
                  </a:lnTo>
                  <a:lnTo>
                    <a:pt x="81013" y="471525"/>
                  </a:lnTo>
                  <a:lnTo>
                    <a:pt x="101560" y="432311"/>
                  </a:lnTo>
                  <a:lnTo>
                    <a:pt x="124183" y="394334"/>
                  </a:lnTo>
                  <a:lnTo>
                    <a:pt x="148810" y="357663"/>
                  </a:lnTo>
                  <a:lnTo>
                    <a:pt x="175369" y="322367"/>
                  </a:lnTo>
                  <a:lnTo>
                    <a:pt x="203788" y="288516"/>
                  </a:lnTo>
                  <a:lnTo>
                    <a:pt x="233994" y="256180"/>
                  </a:lnTo>
                  <a:lnTo>
                    <a:pt x="265916" y="225427"/>
                  </a:lnTo>
                  <a:lnTo>
                    <a:pt x="299482" y="196327"/>
                  </a:lnTo>
                  <a:lnTo>
                    <a:pt x="334620" y="168949"/>
                  </a:lnTo>
                  <a:lnTo>
                    <a:pt x="371258" y="143363"/>
                  </a:lnTo>
                  <a:lnTo>
                    <a:pt x="409323" y="119637"/>
                  </a:lnTo>
                  <a:lnTo>
                    <a:pt x="448745" y="97843"/>
                  </a:lnTo>
                  <a:lnTo>
                    <a:pt x="489450" y="78047"/>
                  </a:lnTo>
                  <a:lnTo>
                    <a:pt x="531368" y="60321"/>
                  </a:lnTo>
                  <a:lnTo>
                    <a:pt x="574425" y="44734"/>
                  </a:lnTo>
                  <a:lnTo>
                    <a:pt x="618551" y="31354"/>
                  </a:lnTo>
                  <a:lnTo>
                    <a:pt x="663672" y="20251"/>
                  </a:lnTo>
                  <a:lnTo>
                    <a:pt x="709717" y="11495"/>
                  </a:lnTo>
                  <a:lnTo>
                    <a:pt x="756615" y="5155"/>
                  </a:lnTo>
                  <a:lnTo>
                    <a:pt x="804292" y="1300"/>
                  </a:lnTo>
                  <a:lnTo>
                    <a:pt x="852677" y="0"/>
                  </a:lnTo>
                  <a:lnTo>
                    <a:pt x="901063" y="1300"/>
                  </a:lnTo>
                  <a:lnTo>
                    <a:pt x="948740" y="5155"/>
                  </a:lnTo>
                  <a:lnTo>
                    <a:pt x="995638" y="11495"/>
                  </a:lnTo>
                  <a:lnTo>
                    <a:pt x="1041683" y="20251"/>
                  </a:lnTo>
                  <a:lnTo>
                    <a:pt x="1086804" y="31354"/>
                  </a:lnTo>
                  <a:lnTo>
                    <a:pt x="1130930" y="44734"/>
                  </a:lnTo>
                  <a:lnTo>
                    <a:pt x="1173987" y="60321"/>
                  </a:lnTo>
                  <a:lnTo>
                    <a:pt x="1215905" y="78047"/>
                  </a:lnTo>
                  <a:lnTo>
                    <a:pt x="1256610" y="97843"/>
                  </a:lnTo>
                  <a:lnTo>
                    <a:pt x="1296032" y="119637"/>
                  </a:lnTo>
                  <a:lnTo>
                    <a:pt x="1334097" y="143363"/>
                  </a:lnTo>
                  <a:lnTo>
                    <a:pt x="1370735" y="168949"/>
                  </a:lnTo>
                  <a:lnTo>
                    <a:pt x="1405873" y="196327"/>
                  </a:lnTo>
                  <a:lnTo>
                    <a:pt x="1439439" y="225427"/>
                  </a:lnTo>
                  <a:lnTo>
                    <a:pt x="1471361" y="256180"/>
                  </a:lnTo>
                  <a:lnTo>
                    <a:pt x="1501567" y="288516"/>
                  </a:lnTo>
                  <a:lnTo>
                    <a:pt x="1529986" y="322367"/>
                  </a:lnTo>
                  <a:lnTo>
                    <a:pt x="1556545" y="357663"/>
                  </a:lnTo>
                  <a:lnTo>
                    <a:pt x="1581172" y="394334"/>
                  </a:lnTo>
                  <a:lnTo>
                    <a:pt x="1603795" y="432311"/>
                  </a:lnTo>
                  <a:lnTo>
                    <a:pt x="1624342" y="471525"/>
                  </a:lnTo>
                  <a:lnTo>
                    <a:pt x="1642742" y="511906"/>
                  </a:lnTo>
                  <a:lnTo>
                    <a:pt x="1658922" y="553385"/>
                  </a:lnTo>
                  <a:lnTo>
                    <a:pt x="1672810" y="595893"/>
                  </a:lnTo>
                  <a:lnTo>
                    <a:pt x="1684334" y="639361"/>
                  </a:lnTo>
                  <a:lnTo>
                    <a:pt x="1693423" y="683718"/>
                  </a:lnTo>
                  <a:lnTo>
                    <a:pt x="1700004" y="728896"/>
                  </a:lnTo>
                  <a:lnTo>
                    <a:pt x="1704006" y="774825"/>
                  </a:lnTo>
                  <a:lnTo>
                    <a:pt x="1705356" y="821436"/>
                  </a:lnTo>
                  <a:lnTo>
                    <a:pt x="1704006" y="868049"/>
                  </a:lnTo>
                  <a:lnTo>
                    <a:pt x="1700004" y="913980"/>
                  </a:lnTo>
                  <a:lnTo>
                    <a:pt x="1693423" y="959160"/>
                  </a:lnTo>
                  <a:lnTo>
                    <a:pt x="1684334" y="1003518"/>
                  </a:lnTo>
                  <a:lnTo>
                    <a:pt x="1672810" y="1046987"/>
                  </a:lnTo>
                  <a:lnTo>
                    <a:pt x="1658922" y="1089496"/>
                  </a:lnTo>
                  <a:lnTo>
                    <a:pt x="1642742" y="1130976"/>
                  </a:lnTo>
                  <a:lnTo>
                    <a:pt x="1624342" y="1171357"/>
                  </a:lnTo>
                  <a:lnTo>
                    <a:pt x="1603795" y="1210571"/>
                  </a:lnTo>
                  <a:lnTo>
                    <a:pt x="1581172" y="1248549"/>
                  </a:lnTo>
                  <a:lnTo>
                    <a:pt x="1556545" y="1285219"/>
                  </a:lnTo>
                  <a:lnTo>
                    <a:pt x="1529986" y="1320515"/>
                  </a:lnTo>
                  <a:lnTo>
                    <a:pt x="1501567" y="1354365"/>
                  </a:lnTo>
                  <a:lnTo>
                    <a:pt x="1471361" y="1386701"/>
                  </a:lnTo>
                  <a:lnTo>
                    <a:pt x="1439439" y="1417453"/>
                  </a:lnTo>
                  <a:lnTo>
                    <a:pt x="1405873" y="1446553"/>
                  </a:lnTo>
                  <a:lnTo>
                    <a:pt x="1370735" y="1473930"/>
                  </a:lnTo>
                  <a:lnTo>
                    <a:pt x="1334097" y="1499515"/>
                  </a:lnTo>
                  <a:lnTo>
                    <a:pt x="1296032" y="1523239"/>
                  </a:lnTo>
                  <a:lnTo>
                    <a:pt x="1256610" y="1545033"/>
                  </a:lnTo>
                  <a:lnTo>
                    <a:pt x="1215905" y="1564828"/>
                  </a:lnTo>
                  <a:lnTo>
                    <a:pt x="1173987" y="1582553"/>
                  </a:lnTo>
                  <a:lnTo>
                    <a:pt x="1130930" y="1598140"/>
                  </a:lnTo>
                  <a:lnTo>
                    <a:pt x="1086804" y="1611519"/>
                  </a:lnTo>
                  <a:lnTo>
                    <a:pt x="1041683" y="1622621"/>
                  </a:lnTo>
                  <a:lnTo>
                    <a:pt x="995638" y="1631377"/>
                  </a:lnTo>
                  <a:lnTo>
                    <a:pt x="948740" y="1637716"/>
                  </a:lnTo>
                  <a:lnTo>
                    <a:pt x="901063" y="1641571"/>
                  </a:lnTo>
                  <a:lnTo>
                    <a:pt x="852677" y="1642872"/>
                  </a:lnTo>
                  <a:lnTo>
                    <a:pt x="804292" y="1641571"/>
                  </a:lnTo>
                  <a:lnTo>
                    <a:pt x="756615" y="1637716"/>
                  </a:lnTo>
                  <a:lnTo>
                    <a:pt x="709717" y="1631377"/>
                  </a:lnTo>
                  <a:lnTo>
                    <a:pt x="663672" y="1622621"/>
                  </a:lnTo>
                  <a:lnTo>
                    <a:pt x="618551" y="1611519"/>
                  </a:lnTo>
                  <a:lnTo>
                    <a:pt x="574425" y="1598140"/>
                  </a:lnTo>
                  <a:lnTo>
                    <a:pt x="531368" y="1582553"/>
                  </a:lnTo>
                  <a:lnTo>
                    <a:pt x="489450" y="1564828"/>
                  </a:lnTo>
                  <a:lnTo>
                    <a:pt x="448745" y="1545033"/>
                  </a:lnTo>
                  <a:lnTo>
                    <a:pt x="409323" y="1523239"/>
                  </a:lnTo>
                  <a:lnTo>
                    <a:pt x="371258" y="1499515"/>
                  </a:lnTo>
                  <a:lnTo>
                    <a:pt x="334620" y="1473930"/>
                  </a:lnTo>
                  <a:lnTo>
                    <a:pt x="299482" y="1446553"/>
                  </a:lnTo>
                  <a:lnTo>
                    <a:pt x="265916" y="1417453"/>
                  </a:lnTo>
                  <a:lnTo>
                    <a:pt x="233994" y="1386701"/>
                  </a:lnTo>
                  <a:lnTo>
                    <a:pt x="203788" y="1354365"/>
                  </a:lnTo>
                  <a:lnTo>
                    <a:pt x="175369" y="1320515"/>
                  </a:lnTo>
                  <a:lnTo>
                    <a:pt x="148810" y="1285219"/>
                  </a:lnTo>
                  <a:lnTo>
                    <a:pt x="124183" y="1248549"/>
                  </a:lnTo>
                  <a:lnTo>
                    <a:pt x="101560" y="1210571"/>
                  </a:lnTo>
                  <a:lnTo>
                    <a:pt x="81013" y="1171357"/>
                  </a:lnTo>
                  <a:lnTo>
                    <a:pt x="62613" y="1130976"/>
                  </a:lnTo>
                  <a:lnTo>
                    <a:pt x="46433" y="1089496"/>
                  </a:lnTo>
                  <a:lnTo>
                    <a:pt x="32545" y="1046987"/>
                  </a:lnTo>
                  <a:lnTo>
                    <a:pt x="21021" y="1003518"/>
                  </a:lnTo>
                  <a:lnTo>
                    <a:pt x="11932" y="959160"/>
                  </a:lnTo>
                  <a:lnTo>
                    <a:pt x="5351" y="913980"/>
                  </a:lnTo>
                  <a:lnTo>
                    <a:pt x="1349" y="868049"/>
                  </a:lnTo>
                  <a:lnTo>
                    <a:pt x="0" y="8214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54500" y="5142991"/>
            <a:ext cx="107823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83820" marR="5080" indent="-71755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OS  VETERINARIOS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86935" y="4141470"/>
            <a:ext cx="483870" cy="352425"/>
          </a:xfrm>
          <a:custGeom>
            <a:avLst/>
            <a:gdLst/>
            <a:ahLst/>
            <a:cxnLst/>
            <a:rect l="l" t="t" r="r" b="b"/>
            <a:pathLst>
              <a:path w="483870" h="352425">
                <a:moveTo>
                  <a:pt x="189737" y="0"/>
                </a:moveTo>
                <a:lnTo>
                  <a:pt x="0" y="234441"/>
                </a:lnTo>
                <a:lnTo>
                  <a:pt x="96774" y="201040"/>
                </a:lnTo>
                <a:lnTo>
                  <a:pt x="148843" y="351916"/>
                </a:lnTo>
                <a:lnTo>
                  <a:pt x="439038" y="251713"/>
                </a:lnTo>
                <a:lnTo>
                  <a:pt x="386968" y="100837"/>
                </a:lnTo>
                <a:lnTo>
                  <a:pt x="483742" y="67436"/>
                </a:lnTo>
                <a:lnTo>
                  <a:pt x="189737" y="0"/>
                </a:lnTo>
                <a:close/>
              </a:path>
            </a:pathLst>
          </a:custGeom>
          <a:solidFill>
            <a:srgbClr val="B49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154426" y="2337561"/>
            <a:ext cx="1790064" cy="1710689"/>
            <a:chOff x="3154426" y="2337561"/>
            <a:chExt cx="1790064" cy="1710689"/>
          </a:xfrm>
        </p:grpSpPr>
        <p:sp>
          <p:nvSpPr>
            <p:cNvPr id="25" name="object 25"/>
            <p:cNvSpPr/>
            <p:nvPr/>
          </p:nvSpPr>
          <p:spPr>
            <a:xfrm>
              <a:off x="3160776" y="2343911"/>
              <a:ext cx="1777364" cy="1697989"/>
            </a:xfrm>
            <a:custGeom>
              <a:avLst/>
              <a:gdLst/>
              <a:ahLst/>
              <a:cxnLst/>
              <a:rect l="l" t="t" r="r" b="b"/>
              <a:pathLst>
                <a:path w="1777364" h="1697989">
                  <a:moveTo>
                    <a:pt x="888491" y="0"/>
                  </a:moveTo>
                  <a:lnTo>
                    <a:pt x="839740" y="1256"/>
                  </a:lnTo>
                  <a:lnTo>
                    <a:pt x="791676" y="4981"/>
                  </a:lnTo>
                  <a:lnTo>
                    <a:pt x="744367" y="11111"/>
                  </a:lnTo>
                  <a:lnTo>
                    <a:pt x="697881" y="19581"/>
                  </a:lnTo>
                  <a:lnTo>
                    <a:pt x="652286" y="30326"/>
                  </a:lnTo>
                  <a:lnTo>
                    <a:pt x="607649" y="43281"/>
                  </a:lnTo>
                  <a:lnTo>
                    <a:pt x="564038" y="58382"/>
                  </a:lnTo>
                  <a:lnTo>
                    <a:pt x="521521" y="75563"/>
                  </a:lnTo>
                  <a:lnTo>
                    <a:pt x="480166" y="94760"/>
                  </a:lnTo>
                  <a:lnTo>
                    <a:pt x="440040" y="115908"/>
                  </a:lnTo>
                  <a:lnTo>
                    <a:pt x="401212" y="138943"/>
                  </a:lnTo>
                  <a:lnTo>
                    <a:pt x="363748" y="163799"/>
                  </a:lnTo>
                  <a:lnTo>
                    <a:pt x="327717" y="190412"/>
                  </a:lnTo>
                  <a:lnTo>
                    <a:pt x="293185" y="218717"/>
                  </a:lnTo>
                  <a:lnTo>
                    <a:pt x="260223" y="248650"/>
                  </a:lnTo>
                  <a:lnTo>
                    <a:pt x="228895" y="280145"/>
                  </a:lnTo>
                  <a:lnTo>
                    <a:pt x="199272" y="313137"/>
                  </a:lnTo>
                  <a:lnTo>
                    <a:pt x="171419" y="347563"/>
                  </a:lnTo>
                  <a:lnTo>
                    <a:pt x="145405" y="383357"/>
                  </a:lnTo>
                  <a:lnTo>
                    <a:pt x="121299" y="420454"/>
                  </a:lnTo>
                  <a:lnTo>
                    <a:pt x="99166" y="458790"/>
                  </a:lnTo>
                  <a:lnTo>
                    <a:pt x="79076" y="498300"/>
                  </a:lnTo>
                  <a:lnTo>
                    <a:pt x="61096" y="538919"/>
                  </a:lnTo>
                  <a:lnTo>
                    <a:pt x="45293" y="580583"/>
                  </a:lnTo>
                  <a:lnTo>
                    <a:pt x="31735" y="623226"/>
                  </a:lnTo>
                  <a:lnTo>
                    <a:pt x="20491" y="666783"/>
                  </a:lnTo>
                  <a:lnTo>
                    <a:pt x="11628" y="711191"/>
                  </a:lnTo>
                  <a:lnTo>
                    <a:pt x="5213" y="756384"/>
                  </a:lnTo>
                  <a:lnTo>
                    <a:pt x="1314" y="802298"/>
                  </a:lnTo>
                  <a:lnTo>
                    <a:pt x="0" y="848867"/>
                  </a:lnTo>
                  <a:lnTo>
                    <a:pt x="1314" y="895437"/>
                  </a:lnTo>
                  <a:lnTo>
                    <a:pt x="5213" y="941351"/>
                  </a:lnTo>
                  <a:lnTo>
                    <a:pt x="11628" y="986544"/>
                  </a:lnTo>
                  <a:lnTo>
                    <a:pt x="20491" y="1030952"/>
                  </a:lnTo>
                  <a:lnTo>
                    <a:pt x="31735" y="1074509"/>
                  </a:lnTo>
                  <a:lnTo>
                    <a:pt x="45293" y="1117152"/>
                  </a:lnTo>
                  <a:lnTo>
                    <a:pt x="61096" y="1158816"/>
                  </a:lnTo>
                  <a:lnTo>
                    <a:pt x="79076" y="1199435"/>
                  </a:lnTo>
                  <a:lnTo>
                    <a:pt x="99166" y="1238945"/>
                  </a:lnTo>
                  <a:lnTo>
                    <a:pt x="121299" y="1277281"/>
                  </a:lnTo>
                  <a:lnTo>
                    <a:pt x="145405" y="1314378"/>
                  </a:lnTo>
                  <a:lnTo>
                    <a:pt x="171419" y="1350172"/>
                  </a:lnTo>
                  <a:lnTo>
                    <a:pt x="199272" y="1384598"/>
                  </a:lnTo>
                  <a:lnTo>
                    <a:pt x="228895" y="1417590"/>
                  </a:lnTo>
                  <a:lnTo>
                    <a:pt x="260222" y="1449085"/>
                  </a:lnTo>
                  <a:lnTo>
                    <a:pt x="293185" y="1479018"/>
                  </a:lnTo>
                  <a:lnTo>
                    <a:pt x="327717" y="1507323"/>
                  </a:lnTo>
                  <a:lnTo>
                    <a:pt x="363748" y="1533936"/>
                  </a:lnTo>
                  <a:lnTo>
                    <a:pt x="401212" y="1558792"/>
                  </a:lnTo>
                  <a:lnTo>
                    <a:pt x="440040" y="1581827"/>
                  </a:lnTo>
                  <a:lnTo>
                    <a:pt x="480166" y="1602975"/>
                  </a:lnTo>
                  <a:lnTo>
                    <a:pt x="521521" y="1622172"/>
                  </a:lnTo>
                  <a:lnTo>
                    <a:pt x="564038" y="1639353"/>
                  </a:lnTo>
                  <a:lnTo>
                    <a:pt x="607649" y="1654454"/>
                  </a:lnTo>
                  <a:lnTo>
                    <a:pt x="652286" y="1667409"/>
                  </a:lnTo>
                  <a:lnTo>
                    <a:pt x="697881" y="1678154"/>
                  </a:lnTo>
                  <a:lnTo>
                    <a:pt x="744367" y="1686624"/>
                  </a:lnTo>
                  <a:lnTo>
                    <a:pt x="791676" y="1692754"/>
                  </a:lnTo>
                  <a:lnTo>
                    <a:pt x="839740" y="1696479"/>
                  </a:lnTo>
                  <a:lnTo>
                    <a:pt x="888491" y="1697736"/>
                  </a:lnTo>
                  <a:lnTo>
                    <a:pt x="937243" y="1696479"/>
                  </a:lnTo>
                  <a:lnTo>
                    <a:pt x="985307" y="1692754"/>
                  </a:lnTo>
                  <a:lnTo>
                    <a:pt x="1032616" y="1686624"/>
                  </a:lnTo>
                  <a:lnTo>
                    <a:pt x="1079102" y="1678154"/>
                  </a:lnTo>
                  <a:lnTo>
                    <a:pt x="1124697" y="1667409"/>
                  </a:lnTo>
                  <a:lnTo>
                    <a:pt x="1169334" y="1654454"/>
                  </a:lnTo>
                  <a:lnTo>
                    <a:pt x="1212945" y="1639353"/>
                  </a:lnTo>
                  <a:lnTo>
                    <a:pt x="1255462" y="1622172"/>
                  </a:lnTo>
                  <a:lnTo>
                    <a:pt x="1296817" y="1602975"/>
                  </a:lnTo>
                  <a:lnTo>
                    <a:pt x="1336943" y="1581827"/>
                  </a:lnTo>
                  <a:lnTo>
                    <a:pt x="1375771" y="1558792"/>
                  </a:lnTo>
                  <a:lnTo>
                    <a:pt x="1413235" y="1533936"/>
                  </a:lnTo>
                  <a:lnTo>
                    <a:pt x="1449266" y="1507323"/>
                  </a:lnTo>
                  <a:lnTo>
                    <a:pt x="1483798" y="1479018"/>
                  </a:lnTo>
                  <a:lnTo>
                    <a:pt x="1516760" y="1449085"/>
                  </a:lnTo>
                  <a:lnTo>
                    <a:pt x="1548088" y="1417590"/>
                  </a:lnTo>
                  <a:lnTo>
                    <a:pt x="1577711" y="1384598"/>
                  </a:lnTo>
                  <a:lnTo>
                    <a:pt x="1605564" y="1350172"/>
                  </a:lnTo>
                  <a:lnTo>
                    <a:pt x="1631578" y="1314378"/>
                  </a:lnTo>
                  <a:lnTo>
                    <a:pt x="1655684" y="1277281"/>
                  </a:lnTo>
                  <a:lnTo>
                    <a:pt x="1677817" y="1238945"/>
                  </a:lnTo>
                  <a:lnTo>
                    <a:pt x="1697907" y="1199435"/>
                  </a:lnTo>
                  <a:lnTo>
                    <a:pt x="1715887" y="1158816"/>
                  </a:lnTo>
                  <a:lnTo>
                    <a:pt x="1731690" y="1117152"/>
                  </a:lnTo>
                  <a:lnTo>
                    <a:pt x="1745248" y="1074509"/>
                  </a:lnTo>
                  <a:lnTo>
                    <a:pt x="1756492" y="1030952"/>
                  </a:lnTo>
                  <a:lnTo>
                    <a:pt x="1765355" y="986544"/>
                  </a:lnTo>
                  <a:lnTo>
                    <a:pt x="1771770" y="941351"/>
                  </a:lnTo>
                  <a:lnTo>
                    <a:pt x="1775669" y="895437"/>
                  </a:lnTo>
                  <a:lnTo>
                    <a:pt x="1776984" y="848867"/>
                  </a:lnTo>
                  <a:lnTo>
                    <a:pt x="1775669" y="802298"/>
                  </a:lnTo>
                  <a:lnTo>
                    <a:pt x="1771770" y="756384"/>
                  </a:lnTo>
                  <a:lnTo>
                    <a:pt x="1765355" y="711191"/>
                  </a:lnTo>
                  <a:lnTo>
                    <a:pt x="1756492" y="666783"/>
                  </a:lnTo>
                  <a:lnTo>
                    <a:pt x="1745248" y="623226"/>
                  </a:lnTo>
                  <a:lnTo>
                    <a:pt x="1731690" y="580583"/>
                  </a:lnTo>
                  <a:lnTo>
                    <a:pt x="1715887" y="538919"/>
                  </a:lnTo>
                  <a:lnTo>
                    <a:pt x="1697907" y="498300"/>
                  </a:lnTo>
                  <a:lnTo>
                    <a:pt x="1677817" y="458790"/>
                  </a:lnTo>
                  <a:lnTo>
                    <a:pt x="1655684" y="420454"/>
                  </a:lnTo>
                  <a:lnTo>
                    <a:pt x="1631578" y="383357"/>
                  </a:lnTo>
                  <a:lnTo>
                    <a:pt x="1605564" y="347563"/>
                  </a:lnTo>
                  <a:lnTo>
                    <a:pt x="1577711" y="313137"/>
                  </a:lnTo>
                  <a:lnTo>
                    <a:pt x="1548088" y="280145"/>
                  </a:lnTo>
                  <a:lnTo>
                    <a:pt x="1516761" y="248650"/>
                  </a:lnTo>
                  <a:lnTo>
                    <a:pt x="1483798" y="218717"/>
                  </a:lnTo>
                  <a:lnTo>
                    <a:pt x="1449266" y="190412"/>
                  </a:lnTo>
                  <a:lnTo>
                    <a:pt x="1413235" y="163799"/>
                  </a:lnTo>
                  <a:lnTo>
                    <a:pt x="1375771" y="138943"/>
                  </a:lnTo>
                  <a:lnTo>
                    <a:pt x="1336943" y="115908"/>
                  </a:lnTo>
                  <a:lnTo>
                    <a:pt x="1296817" y="94760"/>
                  </a:lnTo>
                  <a:lnTo>
                    <a:pt x="1255462" y="75563"/>
                  </a:lnTo>
                  <a:lnTo>
                    <a:pt x="1212945" y="58382"/>
                  </a:lnTo>
                  <a:lnTo>
                    <a:pt x="1169334" y="43281"/>
                  </a:lnTo>
                  <a:lnTo>
                    <a:pt x="1124697" y="30326"/>
                  </a:lnTo>
                  <a:lnTo>
                    <a:pt x="1079102" y="19581"/>
                  </a:lnTo>
                  <a:lnTo>
                    <a:pt x="1032616" y="11111"/>
                  </a:lnTo>
                  <a:lnTo>
                    <a:pt x="985307" y="4981"/>
                  </a:lnTo>
                  <a:lnTo>
                    <a:pt x="937243" y="1256"/>
                  </a:lnTo>
                  <a:lnTo>
                    <a:pt x="88849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60776" y="2343911"/>
              <a:ext cx="1777364" cy="1697989"/>
            </a:xfrm>
            <a:custGeom>
              <a:avLst/>
              <a:gdLst/>
              <a:ahLst/>
              <a:cxnLst/>
              <a:rect l="l" t="t" r="r" b="b"/>
              <a:pathLst>
                <a:path w="1777364" h="1697989">
                  <a:moveTo>
                    <a:pt x="0" y="848867"/>
                  </a:moveTo>
                  <a:lnTo>
                    <a:pt x="1314" y="802298"/>
                  </a:lnTo>
                  <a:lnTo>
                    <a:pt x="5213" y="756384"/>
                  </a:lnTo>
                  <a:lnTo>
                    <a:pt x="11628" y="711191"/>
                  </a:lnTo>
                  <a:lnTo>
                    <a:pt x="20491" y="666783"/>
                  </a:lnTo>
                  <a:lnTo>
                    <a:pt x="31735" y="623226"/>
                  </a:lnTo>
                  <a:lnTo>
                    <a:pt x="45293" y="580583"/>
                  </a:lnTo>
                  <a:lnTo>
                    <a:pt x="61096" y="538919"/>
                  </a:lnTo>
                  <a:lnTo>
                    <a:pt x="79076" y="498300"/>
                  </a:lnTo>
                  <a:lnTo>
                    <a:pt x="99166" y="458790"/>
                  </a:lnTo>
                  <a:lnTo>
                    <a:pt x="121299" y="420454"/>
                  </a:lnTo>
                  <a:lnTo>
                    <a:pt x="145405" y="383357"/>
                  </a:lnTo>
                  <a:lnTo>
                    <a:pt x="171419" y="347563"/>
                  </a:lnTo>
                  <a:lnTo>
                    <a:pt x="199272" y="313137"/>
                  </a:lnTo>
                  <a:lnTo>
                    <a:pt x="228895" y="280145"/>
                  </a:lnTo>
                  <a:lnTo>
                    <a:pt x="260223" y="248650"/>
                  </a:lnTo>
                  <a:lnTo>
                    <a:pt x="293185" y="218717"/>
                  </a:lnTo>
                  <a:lnTo>
                    <a:pt x="327717" y="190412"/>
                  </a:lnTo>
                  <a:lnTo>
                    <a:pt x="363748" y="163799"/>
                  </a:lnTo>
                  <a:lnTo>
                    <a:pt x="401212" y="138943"/>
                  </a:lnTo>
                  <a:lnTo>
                    <a:pt x="440040" y="115908"/>
                  </a:lnTo>
                  <a:lnTo>
                    <a:pt x="480166" y="94760"/>
                  </a:lnTo>
                  <a:lnTo>
                    <a:pt x="521521" y="75563"/>
                  </a:lnTo>
                  <a:lnTo>
                    <a:pt x="564038" y="58382"/>
                  </a:lnTo>
                  <a:lnTo>
                    <a:pt x="607649" y="43281"/>
                  </a:lnTo>
                  <a:lnTo>
                    <a:pt x="652286" y="30326"/>
                  </a:lnTo>
                  <a:lnTo>
                    <a:pt x="697881" y="19581"/>
                  </a:lnTo>
                  <a:lnTo>
                    <a:pt x="744367" y="11111"/>
                  </a:lnTo>
                  <a:lnTo>
                    <a:pt x="791676" y="4981"/>
                  </a:lnTo>
                  <a:lnTo>
                    <a:pt x="839740" y="1256"/>
                  </a:lnTo>
                  <a:lnTo>
                    <a:pt x="888491" y="0"/>
                  </a:lnTo>
                  <a:lnTo>
                    <a:pt x="937243" y="1256"/>
                  </a:lnTo>
                  <a:lnTo>
                    <a:pt x="985307" y="4981"/>
                  </a:lnTo>
                  <a:lnTo>
                    <a:pt x="1032616" y="11111"/>
                  </a:lnTo>
                  <a:lnTo>
                    <a:pt x="1079102" y="19581"/>
                  </a:lnTo>
                  <a:lnTo>
                    <a:pt x="1124697" y="30326"/>
                  </a:lnTo>
                  <a:lnTo>
                    <a:pt x="1169334" y="43281"/>
                  </a:lnTo>
                  <a:lnTo>
                    <a:pt x="1212945" y="58382"/>
                  </a:lnTo>
                  <a:lnTo>
                    <a:pt x="1255462" y="75563"/>
                  </a:lnTo>
                  <a:lnTo>
                    <a:pt x="1296817" y="94760"/>
                  </a:lnTo>
                  <a:lnTo>
                    <a:pt x="1336943" y="115908"/>
                  </a:lnTo>
                  <a:lnTo>
                    <a:pt x="1375771" y="138943"/>
                  </a:lnTo>
                  <a:lnTo>
                    <a:pt x="1413235" y="163799"/>
                  </a:lnTo>
                  <a:lnTo>
                    <a:pt x="1449266" y="190412"/>
                  </a:lnTo>
                  <a:lnTo>
                    <a:pt x="1483798" y="218717"/>
                  </a:lnTo>
                  <a:lnTo>
                    <a:pt x="1516761" y="248650"/>
                  </a:lnTo>
                  <a:lnTo>
                    <a:pt x="1548088" y="280145"/>
                  </a:lnTo>
                  <a:lnTo>
                    <a:pt x="1577711" y="313137"/>
                  </a:lnTo>
                  <a:lnTo>
                    <a:pt x="1605564" y="347563"/>
                  </a:lnTo>
                  <a:lnTo>
                    <a:pt x="1631578" y="383357"/>
                  </a:lnTo>
                  <a:lnTo>
                    <a:pt x="1655684" y="420454"/>
                  </a:lnTo>
                  <a:lnTo>
                    <a:pt x="1677817" y="458790"/>
                  </a:lnTo>
                  <a:lnTo>
                    <a:pt x="1697907" y="498300"/>
                  </a:lnTo>
                  <a:lnTo>
                    <a:pt x="1715887" y="538919"/>
                  </a:lnTo>
                  <a:lnTo>
                    <a:pt x="1731690" y="580583"/>
                  </a:lnTo>
                  <a:lnTo>
                    <a:pt x="1745248" y="623226"/>
                  </a:lnTo>
                  <a:lnTo>
                    <a:pt x="1756492" y="666783"/>
                  </a:lnTo>
                  <a:lnTo>
                    <a:pt x="1765355" y="711191"/>
                  </a:lnTo>
                  <a:lnTo>
                    <a:pt x="1771770" y="756384"/>
                  </a:lnTo>
                  <a:lnTo>
                    <a:pt x="1775669" y="802298"/>
                  </a:lnTo>
                  <a:lnTo>
                    <a:pt x="1776984" y="848867"/>
                  </a:lnTo>
                  <a:lnTo>
                    <a:pt x="1775669" y="895437"/>
                  </a:lnTo>
                  <a:lnTo>
                    <a:pt x="1771770" y="941351"/>
                  </a:lnTo>
                  <a:lnTo>
                    <a:pt x="1765355" y="986544"/>
                  </a:lnTo>
                  <a:lnTo>
                    <a:pt x="1756492" y="1030952"/>
                  </a:lnTo>
                  <a:lnTo>
                    <a:pt x="1745248" y="1074509"/>
                  </a:lnTo>
                  <a:lnTo>
                    <a:pt x="1731690" y="1117152"/>
                  </a:lnTo>
                  <a:lnTo>
                    <a:pt x="1715887" y="1158816"/>
                  </a:lnTo>
                  <a:lnTo>
                    <a:pt x="1697907" y="1199435"/>
                  </a:lnTo>
                  <a:lnTo>
                    <a:pt x="1677817" y="1238945"/>
                  </a:lnTo>
                  <a:lnTo>
                    <a:pt x="1655684" y="1277281"/>
                  </a:lnTo>
                  <a:lnTo>
                    <a:pt x="1631578" y="1314378"/>
                  </a:lnTo>
                  <a:lnTo>
                    <a:pt x="1605564" y="1350172"/>
                  </a:lnTo>
                  <a:lnTo>
                    <a:pt x="1577711" y="1384598"/>
                  </a:lnTo>
                  <a:lnTo>
                    <a:pt x="1548088" y="1417590"/>
                  </a:lnTo>
                  <a:lnTo>
                    <a:pt x="1516760" y="1449085"/>
                  </a:lnTo>
                  <a:lnTo>
                    <a:pt x="1483798" y="1479018"/>
                  </a:lnTo>
                  <a:lnTo>
                    <a:pt x="1449266" y="1507323"/>
                  </a:lnTo>
                  <a:lnTo>
                    <a:pt x="1413235" y="1533936"/>
                  </a:lnTo>
                  <a:lnTo>
                    <a:pt x="1375771" y="1558792"/>
                  </a:lnTo>
                  <a:lnTo>
                    <a:pt x="1336943" y="1581827"/>
                  </a:lnTo>
                  <a:lnTo>
                    <a:pt x="1296817" y="1602975"/>
                  </a:lnTo>
                  <a:lnTo>
                    <a:pt x="1255462" y="1622172"/>
                  </a:lnTo>
                  <a:lnTo>
                    <a:pt x="1212945" y="1639353"/>
                  </a:lnTo>
                  <a:lnTo>
                    <a:pt x="1169334" y="1654454"/>
                  </a:lnTo>
                  <a:lnTo>
                    <a:pt x="1124697" y="1667409"/>
                  </a:lnTo>
                  <a:lnTo>
                    <a:pt x="1079102" y="1678154"/>
                  </a:lnTo>
                  <a:lnTo>
                    <a:pt x="1032616" y="1686624"/>
                  </a:lnTo>
                  <a:lnTo>
                    <a:pt x="985307" y="1692754"/>
                  </a:lnTo>
                  <a:lnTo>
                    <a:pt x="937243" y="1696479"/>
                  </a:lnTo>
                  <a:lnTo>
                    <a:pt x="888491" y="1697736"/>
                  </a:lnTo>
                  <a:lnTo>
                    <a:pt x="839740" y="1696479"/>
                  </a:lnTo>
                  <a:lnTo>
                    <a:pt x="791676" y="1692754"/>
                  </a:lnTo>
                  <a:lnTo>
                    <a:pt x="744367" y="1686624"/>
                  </a:lnTo>
                  <a:lnTo>
                    <a:pt x="697881" y="1678154"/>
                  </a:lnTo>
                  <a:lnTo>
                    <a:pt x="652286" y="1667409"/>
                  </a:lnTo>
                  <a:lnTo>
                    <a:pt x="607649" y="1654454"/>
                  </a:lnTo>
                  <a:lnTo>
                    <a:pt x="564038" y="1639353"/>
                  </a:lnTo>
                  <a:lnTo>
                    <a:pt x="521521" y="1622172"/>
                  </a:lnTo>
                  <a:lnTo>
                    <a:pt x="480166" y="1602975"/>
                  </a:lnTo>
                  <a:lnTo>
                    <a:pt x="440040" y="1581827"/>
                  </a:lnTo>
                  <a:lnTo>
                    <a:pt x="401212" y="1558792"/>
                  </a:lnTo>
                  <a:lnTo>
                    <a:pt x="363748" y="1533936"/>
                  </a:lnTo>
                  <a:lnTo>
                    <a:pt x="327717" y="1507323"/>
                  </a:lnTo>
                  <a:lnTo>
                    <a:pt x="293185" y="1479018"/>
                  </a:lnTo>
                  <a:lnTo>
                    <a:pt x="260222" y="1449085"/>
                  </a:lnTo>
                  <a:lnTo>
                    <a:pt x="228895" y="1417590"/>
                  </a:lnTo>
                  <a:lnTo>
                    <a:pt x="199272" y="1384598"/>
                  </a:lnTo>
                  <a:lnTo>
                    <a:pt x="171419" y="1350172"/>
                  </a:lnTo>
                  <a:lnTo>
                    <a:pt x="145405" y="1314378"/>
                  </a:lnTo>
                  <a:lnTo>
                    <a:pt x="121299" y="1277281"/>
                  </a:lnTo>
                  <a:lnTo>
                    <a:pt x="99166" y="1238945"/>
                  </a:lnTo>
                  <a:lnTo>
                    <a:pt x="79076" y="1199435"/>
                  </a:lnTo>
                  <a:lnTo>
                    <a:pt x="61096" y="1158816"/>
                  </a:lnTo>
                  <a:lnTo>
                    <a:pt x="45293" y="1117152"/>
                  </a:lnTo>
                  <a:lnTo>
                    <a:pt x="31735" y="1074509"/>
                  </a:lnTo>
                  <a:lnTo>
                    <a:pt x="20491" y="1030952"/>
                  </a:lnTo>
                  <a:lnTo>
                    <a:pt x="11628" y="986544"/>
                  </a:lnTo>
                  <a:lnTo>
                    <a:pt x="5213" y="941351"/>
                  </a:lnTo>
                  <a:lnTo>
                    <a:pt x="1314" y="895437"/>
                  </a:lnTo>
                  <a:lnTo>
                    <a:pt x="0" y="8488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485134" y="2903982"/>
            <a:ext cx="1128395" cy="5441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320"/>
              </a:lnSpc>
              <a:spcBef>
                <a:spcPts val="24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200" spc="-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INAN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  DE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NEOFORMACIÓN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69992" y="2305557"/>
            <a:ext cx="366395" cy="422909"/>
          </a:xfrm>
          <a:custGeom>
            <a:avLst/>
            <a:gdLst/>
            <a:ahLst/>
            <a:cxnLst/>
            <a:rect l="l" t="t" r="r" b="b"/>
            <a:pathLst>
              <a:path w="366395" h="422910">
                <a:moveTo>
                  <a:pt x="65405" y="0"/>
                </a:moveTo>
                <a:lnTo>
                  <a:pt x="125476" y="82803"/>
                </a:lnTo>
                <a:lnTo>
                  <a:pt x="0" y="173989"/>
                </a:lnTo>
                <a:lnTo>
                  <a:pt x="180594" y="422401"/>
                </a:lnTo>
                <a:lnTo>
                  <a:pt x="306070" y="331215"/>
                </a:lnTo>
                <a:lnTo>
                  <a:pt x="366141" y="414019"/>
                </a:lnTo>
                <a:lnTo>
                  <a:pt x="341249" y="115824"/>
                </a:lnTo>
                <a:lnTo>
                  <a:pt x="6540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77304" y="1580769"/>
            <a:ext cx="7454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C55A11"/>
                </a:solidFill>
                <a:latin typeface="Calibri"/>
                <a:cs typeface="Calibri"/>
              </a:rPr>
              <a:t>Alé</a:t>
            </a:r>
            <a:r>
              <a:rPr sz="1400" spc="-25" dirty="0">
                <a:solidFill>
                  <a:srgbClr val="C55A11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C55A11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C55A11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C55A11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C55A11"/>
                </a:solidFill>
                <a:latin typeface="Calibri"/>
                <a:cs typeface="Calibri"/>
              </a:rPr>
              <a:t>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3837" y="2365629"/>
            <a:ext cx="32645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Hidrocarburos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aromáticos</a:t>
            </a:r>
            <a:r>
              <a:rPr sz="1400" spc="-5" dirty="0">
                <a:latin typeface="Calibri"/>
                <a:cs typeface="Calibri"/>
              </a:rPr>
              <a:t> poli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cíclicos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(PAHs)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1355" y="3367252"/>
            <a:ext cx="2656205" cy="69469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55"/>
              </a:spcBef>
            </a:pPr>
            <a:r>
              <a:rPr sz="1400" dirty="0">
                <a:latin typeface="Calibri"/>
                <a:cs typeface="Calibri"/>
              </a:rPr>
              <a:t>N-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nitrosamina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spc="-10" dirty="0">
                <a:latin typeface="Calibri"/>
                <a:cs typeface="Calibri"/>
              </a:rPr>
              <a:t>Productos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reacción de Maillard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3926" y="2609240"/>
            <a:ext cx="2308225" cy="641201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Calibri"/>
                <a:cs typeface="Calibri"/>
              </a:rPr>
              <a:t>Ácidos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grasos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–</a:t>
            </a:r>
            <a:r>
              <a:rPr sz="1400" i="1" spc="-5" dirty="0">
                <a:latin typeface="Calibri"/>
                <a:cs typeface="Calibri"/>
              </a:rPr>
              <a:t>trans</a:t>
            </a:r>
            <a:endParaRPr lang="es-PY" sz="1400" i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 err="1">
                <a:latin typeface="Calibri"/>
                <a:cs typeface="Calibri"/>
              </a:rPr>
              <a:t>Aminas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heterocíclicas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67902" y="3514725"/>
            <a:ext cx="7359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id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283079" y="5222824"/>
            <a:ext cx="1375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C0099"/>
                </a:solidFill>
                <a:latin typeface="Calibri"/>
                <a:cs typeface="Calibri"/>
              </a:rPr>
              <a:t>Antimicrobianos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91681" y="1147394"/>
            <a:ext cx="1906270" cy="365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35"/>
              </a:lnSpc>
              <a:spcBef>
                <a:spcPts val="105"/>
              </a:spcBef>
            </a:pPr>
            <a:r>
              <a:rPr sz="1400" spc="-5" dirty="0">
                <a:solidFill>
                  <a:srgbClr val="C55A11"/>
                </a:solidFill>
                <a:latin typeface="Calibri"/>
                <a:cs typeface="Calibri"/>
              </a:rPr>
              <a:t>Alcaloides</a:t>
            </a:r>
            <a:endParaRPr sz="1400">
              <a:latin typeface="Calibri"/>
              <a:cs typeface="Calibri"/>
            </a:endParaRPr>
          </a:p>
          <a:p>
            <a:pPr marL="1016000">
              <a:lnSpc>
                <a:spcPts val="1335"/>
              </a:lnSpc>
            </a:pPr>
            <a:r>
              <a:rPr sz="1400" spc="-10" dirty="0">
                <a:solidFill>
                  <a:srgbClr val="C55A11"/>
                </a:solidFill>
                <a:latin typeface="Calibri"/>
                <a:cs typeface="Calibri"/>
              </a:rPr>
              <a:t>Micotoxinas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11616" y="3064840"/>
            <a:ext cx="12420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Metales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11616" y="2269337"/>
            <a:ext cx="1659889" cy="606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marR="5080" indent="-54610">
              <a:lnSpc>
                <a:spcPct val="1454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PCBs </a:t>
            </a:r>
            <a:r>
              <a:rPr sz="1400" spc="-10" dirty="0">
                <a:latin typeface="Calibri"/>
                <a:cs typeface="Calibri"/>
              </a:rPr>
              <a:t>Policlorobifenilos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Dioxinas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63185"/>
            <a:ext cx="12192000" cy="2193290"/>
            <a:chOff x="0" y="4663185"/>
            <a:chExt cx="12192000" cy="2193290"/>
          </a:xfrm>
        </p:grpSpPr>
        <p:sp>
          <p:nvSpPr>
            <p:cNvPr id="3" name="object 3"/>
            <p:cNvSpPr/>
            <p:nvPr/>
          </p:nvSpPr>
          <p:spPr>
            <a:xfrm>
              <a:off x="6690360" y="4669535"/>
              <a:ext cx="2315210" cy="1384300"/>
            </a:xfrm>
            <a:custGeom>
              <a:avLst/>
              <a:gdLst/>
              <a:ahLst/>
              <a:cxnLst/>
              <a:rect l="l" t="t" r="r" b="b"/>
              <a:pathLst>
                <a:path w="2315209" h="1384300">
                  <a:moveTo>
                    <a:pt x="2176526" y="0"/>
                  </a:moveTo>
                  <a:lnTo>
                    <a:pt x="138430" y="0"/>
                  </a:lnTo>
                  <a:lnTo>
                    <a:pt x="94674" y="7057"/>
                  </a:lnTo>
                  <a:lnTo>
                    <a:pt x="56674" y="26708"/>
                  </a:lnTo>
                  <a:lnTo>
                    <a:pt x="26708" y="56674"/>
                  </a:lnTo>
                  <a:lnTo>
                    <a:pt x="7057" y="94674"/>
                  </a:lnTo>
                  <a:lnTo>
                    <a:pt x="0" y="138430"/>
                  </a:lnTo>
                  <a:lnTo>
                    <a:pt x="0" y="1245412"/>
                  </a:lnTo>
                  <a:lnTo>
                    <a:pt x="7057" y="1289152"/>
                  </a:lnTo>
                  <a:lnTo>
                    <a:pt x="26708" y="1327139"/>
                  </a:lnTo>
                  <a:lnTo>
                    <a:pt x="56674" y="1357093"/>
                  </a:lnTo>
                  <a:lnTo>
                    <a:pt x="94674" y="1376737"/>
                  </a:lnTo>
                  <a:lnTo>
                    <a:pt x="138430" y="1383792"/>
                  </a:lnTo>
                  <a:lnTo>
                    <a:pt x="2176526" y="1383792"/>
                  </a:lnTo>
                  <a:lnTo>
                    <a:pt x="2220281" y="1376737"/>
                  </a:lnTo>
                  <a:lnTo>
                    <a:pt x="2258281" y="1357093"/>
                  </a:lnTo>
                  <a:lnTo>
                    <a:pt x="2288247" y="1327139"/>
                  </a:lnTo>
                  <a:lnTo>
                    <a:pt x="2307898" y="1289152"/>
                  </a:lnTo>
                  <a:lnTo>
                    <a:pt x="2314956" y="1245412"/>
                  </a:lnTo>
                  <a:lnTo>
                    <a:pt x="2314956" y="138430"/>
                  </a:lnTo>
                  <a:lnTo>
                    <a:pt x="2307898" y="94674"/>
                  </a:lnTo>
                  <a:lnTo>
                    <a:pt x="2288247" y="56674"/>
                  </a:lnTo>
                  <a:lnTo>
                    <a:pt x="2258281" y="26708"/>
                  </a:lnTo>
                  <a:lnTo>
                    <a:pt x="2220281" y="7057"/>
                  </a:lnTo>
                  <a:lnTo>
                    <a:pt x="2176526" y="0"/>
                  </a:lnTo>
                  <a:close/>
                </a:path>
              </a:pathLst>
            </a:custGeom>
            <a:solidFill>
              <a:srgbClr val="FAE4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90360" y="4669535"/>
              <a:ext cx="2315210" cy="1384300"/>
            </a:xfrm>
            <a:custGeom>
              <a:avLst/>
              <a:gdLst/>
              <a:ahLst/>
              <a:cxnLst/>
              <a:rect l="l" t="t" r="r" b="b"/>
              <a:pathLst>
                <a:path w="2315209" h="1384300">
                  <a:moveTo>
                    <a:pt x="0" y="138430"/>
                  </a:moveTo>
                  <a:lnTo>
                    <a:pt x="7057" y="94674"/>
                  </a:lnTo>
                  <a:lnTo>
                    <a:pt x="26708" y="56674"/>
                  </a:lnTo>
                  <a:lnTo>
                    <a:pt x="56674" y="26708"/>
                  </a:lnTo>
                  <a:lnTo>
                    <a:pt x="94674" y="7057"/>
                  </a:lnTo>
                  <a:lnTo>
                    <a:pt x="138430" y="0"/>
                  </a:lnTo>
                  <a:lnTo>
                    <a:pt x="2176526" y="0"/>
                  </a:lnTo>
                  <a:lnTo>
                    <a:pt x="2220281" y="7057"/>
                  </a:lnTo>
                  <a:lnTo>
                    <a:pt x="2258281" y="26708"/>
                  </a:lnTo>
                  <a:lnTo>
                    <a:pt x="2288247" y="56674"/>
                  </a:lnTo>
                  <a:lnTo>
                    <a:pt x="2307898" y="94674"/>
                  </a:lnTo>
                  <a:lnTo>
                    <a:pt x="2314956" y="138430"/>
                  </a:lnTo>
                  <a:lnTo>
                    <a:pt x="2314956" y="1245412"/>
                  </a:lnTo>
                  <a:lnTo>
                    <a:pt x="2307898" y="1289152"/>
                  </a:lnTo>
                  <a:lnTo>
                    <a:pt x="2288247" y="1327139"/>
                  </a:lnTo>
                  <a:lnTo>
                    <a:pt x="2258281" y="1357093"/>
                  </a:lnTo>
                  <a:lnTo>
                    <a:pt x="2220281" y="1376737"/>
                  </a:lnTo>
                  <a:lnTo>
                    <a:pt x="2176526" y="1383792"/>
                  </a:lnTo>
                  <a:lnTo>
                    <a:pt x="138430" y="1383792"/>
                  </a:lnTo>
                  <a:lnTo>
                    <a:pt x="94674" y="1376737"/>
                  </a:lnTo>
                  <a:lnTo>
                    <a:pt x="56674" y="1357093"/>
                  </a:lnTo>
                  <a:lnTo>
                    <a:pt x="26708" y="1327139"/>
                  </a:lnTo>
                  <a:lnTo>
                    <a:pt x="7057" y="1289152"/>
                  </a:lnTo>
                  <a:lnTo>
                    <a:pt x="0" y="1245412"/>
                  </a:lnTo>
                  <a:lnTo>
                    <a:pt x="0" y="13843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912861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50" dirty="0">
                <a:solidFill>
                  <a:schemeClr val="tx1"/>
                </a:solidFill>
              </a:rPr>
              <a:t>Peligros</a:t>
            </a:r>
            <a:r>
              <a:rPr sz="4400" spc="-85" dirty="0">
                <a:solidFill>
                  <a:schemeClr val="tx1"/>
                </a:solidFill>
              </a:rPr>
              <a:t> </a:t>
            </a:r>
            <a:r>
              <a:rPr sz="4400" spc="-35" dirty="0">
                <a:solidFill>
                  <a:schemeClr val="tx1"/>
                </a:solidFill>
              </a:rPr>
              <a:t>biológicos</a:t>
            </a:r>
            <a:r>
              <a:rPr sz="4400" spc="-80" dirty="0">
                <a:solidFill>
                  <a:schemeClr val="tx1"/>
                </a:solidFill>
              </a:rPr>
              <a:t> </a:t>
            </a:r>
            <a:r>
              <a:rPr sz="4400" spc="-15" dirty="0">
                <a:solidFill>
                  <a:schemeClr val="tx1"/>
                </a:solidFill>
              </a:rPr>
              <a:t>en</a:t>
            </a:r>
            <a:r>
              <a:rPr sz="4400" spc="-80" dirty="0">
                <a:solidFill>
                  <a:schemeClr val="tx1"/>
                </a:solidFill>
              </a:rPr>
              <a:t> </a:t>
            </a:r>
            <a:r>
              <a:rPr sz="4400" dirty="0">
                <a:solidFill>
                  <a:schemeClr val="tx1"/>
                </a:solidFill>
              </a:rPr>
              <a:t>la</a:t>
            </a:r>
            <a:r>
              <a:rPr sz="4400" spc="-80" dirty="0">
                <a:solidFill>
                  <a:schemeClr val="tx1"/>
                </a:solidFill>
              </a:rPr>
              <a:t> </a:t>
            </a:r>
            <a:r>
              <a:rPr sz="4400" spc="-40" dirty="0">
                <a:solidFill>
                  <a:schemeClr val="tx1"/>
                </a:solidFill>
              </a:rPr>
              <a:t>producción</a:t>
            </a:r>
            <a:r>
              <a:rPr sz="4400" spc="-105" dirty="0">
                <a:solidFill>
                  <a:schemeClr val="tx1"/>
                </a:solidFill>
              </a:rPr>
              <a:t> </a:t>
            </a:r>
            <a:r>
              <a:rPr sz="4400" spc="-15" dirty="0">
                <a:solidFill>
                  <a:schemeClr val="tx1"/>
                </a:solidFill>
              </a:rPr>
              <a:t>de</a:t>
            </a:r>
            <a:r>
              <a:rPr sz="4400" spc="-85" dirty="0">
                <a:solidFill>
                  <a:schemeClr val="tx1"/>
                </a:solidFill>
              </a:rPr>
              <a:t> </a:t>
            </a:r>
            <a:r>
              <a:rPr sz="4400" spc="-30" dirty="0">
                <a:solidFill>
                  <a:schemeClr val="tx1"/>
                </a:solidFill>
              </a:rPr>
              <a:t>carne </a:t>
            </a:r>
            <a:r>
              <a:rPr sz="4400" spc="-980" dirty="0">
                <a:solidFill>
                  <a:schemeClr val="tx1"/>
                </a:solidFill>
              </a:rPr>
              <a:t> </a:t>
            </a:r>
            <a:r>
              <a:rPr sz="4400" spc="-35" dirty="0">
                <a:solidFill>
                  <a:schemeClr val="tx1"/>
                </a:solidFill>
              </a:rPr>
              <a:t>bovina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4932" y="5044211"/>
            <a:ext cx="1369695" cy="7696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Calibri"/>
              <a:buChar char="•"/>
              <a:tabLst>
                <a:tab pos="185420" algn="l"/>
              </a:tabLst>
            </a:pPr>
            <a:r>
              <a:rPr sz="1600" i="1" spc="-10" dirty="0">
                <a:latin typeface="Calibri"/>
                <a:cs typeface="Calibri"/>
              </a:rPr>
              <a:t>Trichinella</a:t>
            </a:r>
            <a:r>
              <a:rPr sz="1600" i="1" spc="-8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spp</a:t>
            </a:r>
            <a:endParaRPr sz="1600">
              <a:latin typeface="Calibri"/>
              <a:cs typeface="Calibri"/>
            </a:endParaRPr>
          </a:p>
          <a:p>
            <a:pPr marL="184785" marR="208915" indent="-172720">
              <a:lnSpc>
                <a:spcPts val="1750"/>
              </a:lnSpc>
              <a:spcBef>
                <a:spcPts val="334"/>
              </a:spcBef>
              <a:buFont typeface="Calibri"/>
              <a:buChar char="•"/>
              <a:tabLst>
                <a:tab pos="185420" algn="l"/>
              </a:tabLst>
            </a:pPr>
            <a:r>
              <a:rPr sz="1600" i="1" spc="-135" dirty="0">
                <a:latin typeface="Calibri"/>
                <a:cs typeface="Calibri"/>
              </a:rPr>
              <a:t>T</a:t>
            </a:r>
            <a:r>
              <a:rPr sz="1600" i="1" spc="-45" dirty="0">
                <a:latin typeface="Calibri"/>
                <a:cs typeface="Calibri"/>
              </a:rPr>
              <a:t>o</a:t>
            </a:r>
            <a:r>
              <a:rPr sz="1600" i="1" spc="-40" dirty="0">
                <a:latin typeface="Calibri"/>
                <a:cs typeface="Calibri"/>
              </a:rPr>
              <a:t>x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15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-10" dirty="0">
                <a:latin typeface="Calibri"/>
                <a:cs typeface="Calibri"/>
              </a:rPr>
              <a:t>asma  gondii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08705" y="4663185"/>
            <a:ext cx="2151380" cy="1397000"/>
            <a:chOff x="3108705" y="4663185"/>
            <a:chExt cx="2151380" cy="1397000"/>
          </a:xfrm>
        </p:grpSpPr>
        <p:sp>
          <p:nvSpPr>
            <p:cNvPr id="8" name="object 8"/>
            <p:cNvSpPr/>
            <p:nvPr/>
          </p:nvSpPr>
          <p:spPr>
            <a:xfrm>
              <a:off x="3115055" y="4669535"/>
              <a:ext cx="2138680" cy="1384300"/>
            </a:xfrm>
            <a:custGeom>
              <a:avLst/>
              <a:gdLst/>
              <a:ahLst/>
              <a:cxnLst/>
              <a:rect l="l" t="t" r="r" b="b"/>
              <a:pathLst>
                <a:path w="2138679" h="1384300">
                  <a:moveTo>
                    <a:pt x="1999742" y="0"/>
                  </a:moveTo>
                  <a:lnTo>
                    <a:pt x="138430" y="0"/>
                  </a:lnTo>
                  <a:lnTo>
                    <a:pt x="94674" y="7057"/>
                  </a:lnTo>
                  <a:lnTo>
                    <a:pt x="56674" y="26708"/>
                  </a:lnTo>
                  <a:lnTo>
                    <a:pt x="26708" y="56674"/>
                  </a:lnTo>
                  <a:lnTo>
                    <a:pt x="7057" y="94674"/>
                  </a:lnTo>
                  <a:lnTo>
                    <a:pt x="0" y="138430"/>
                  </a:lnTo>
                  <a:lnTo>
                    <a:pt x="0" y="1245412"/>
                  </a:lnTo>
                  <a:lnTo>
                    <a:pt x="7057" y="1289152"/>
                  </a:lnTo>
                  <a:lnTo>
                    <a:pt x="26708" y="1327139"/>
                  </a:lnTo>
                  <a:lnTo>
                    <a:pt x="56674" y="1357093"/>
                  </a:lnTo>
                  <a:lnTo>
                    <a:pt x="94674" y="1376737"/>
                  </a:lnTo>
                  <a:lnTo>
                    <a:pt x="138430" y="1383792"/>
                  </a:lnTo>
                  <a:lnTo>
                    <a:pt x="1999742" y="1383792"/>
                  </a:lnTo>
                  <a:lnTo>
                    <a:pt x="2043497" y="1376737"/>
                  </a:lnTo>
                  <a:lnTo>
                    <a:pt x="2081497" y="1357093"/>
                  </a:lnTo>
                  <a:lnTo>
                    <a:pt x="2111463" y="1327139"/>
                  </a:lnTo>
                  <a:lnTo>
                    <a:pt x="2131114" y="1289152"/>
                  </a:lnTo>
                  <a:lnTo>
                    <a:pt x="2138172" y="1245412"/>
                  </a:lnTo>
                  <a:lnTo>
                    <a:pt x="2138172" y="138430"/>
                  </a:lnTo>
                  <a:lnTo>
                    <a:pt x="2131114" y="94674"/>
                  </a:lnTo>
                  <a:lnTo>
                    <a:pt x="2111463" y="56674"/>
                  </a:lnTo>
                  <a:lnTo>
                    <a:pt x="2081497" y="26708"/>
                  </a:lnTo>
                  <a:lnTo>
                    <a:pt x="2043497" y="7057"/>
                  </a:lnTo>
                  <a:lnTo>
                    <a:pt x="1999742" y="0"/>
                  </a:lnTo>
                  <a:close/>
                </a:path>
              </a:pathLst>
            </a:custGeom>
            <a:solidFill>
              <a:srgbClr val="C5DFB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15055" y="4669535"/>
              <a:ext cx="2138680" cy="1384300"/>
            </a:xfrm>
            <a:custGeom>
              <a:avLst/>
              <a:gdLst/>
              <a:ahLst/>
              <a:cxnLst/>
              <a:rect l="l" t="t" r="r" b="b"/>
              <a:pathLst>
                <a:path w="2138679" h="1384300">
                  <a:moveTo>
                    <a:pt x="0" y="138430"/>
                  </a:moveTo>
                  <a:lnTo>
                    <a:pt x="7057" y="94674"/>
                  </a:lnTo>
                  <a:lnTo>
                    <a:pt x="26708" y="56674"/>
                  </a:lnTo>
                  <a:lnTo>
                    <a:pt x="56674" y="26708"/>
                  </a:lnTo>
                  <a:lnTo>
                    <a:pt x="94674" y="7057"/>
                  </a:lnTo>
                  <a:lnTo>
                    <a:pt x="138430" y="0"/>
                  </a:lnTo>
                  <a:lnTo>
                    <a:pt x="1999742" y="0"/>
                  </a:lnTo>
                  <a:lnTo>
                    <a:pt x="2043497" y="7057"/>
                  </a:lnTo>
                  <a:lnTo>
                    <a:pt x="2081497" y="26708"/>
                  </a:lnTo>
                  <a:lnTo>
                    <a:pt x="2111463" y="56674"/>
                  </a:lnTo>
                  <a:lnTo>
                    <a:pt x="2131114" y="94674"/>
                  </a:lnTo>
                  <a:lnTo>
                    <a:pt x="2138172" y="138430"/>
                  </a:lnTo>
                  <a:lnTo>
                    <a:pt x="2138172" y="1245412"/>
                  </a:lnTo>
                  <a:lnTo>
                    <a:pt x="2131114" y="1289152"/>
                  </a:lnTo>
                  <a:lnTo>
                    <a:pt x="2111463" y="1327139"/>
                  </a:lnTo>
                  <a:lnTo>
                    <a:pt x="2081497" y="1357093"/>
                  </a:lnTo>
                  <a:lnTo>
                    <a:pt x="2043497" y="1376737"/>
                  </a:lnTo>
                  <a:lnTo>
                    <a:pt x="1999742" y="1383792"/>
                  </a:lnTo>
                  <a:lnTo>
                    <a:pt x="138430" y="1383792"/>
                  </a:lnTo>
                  <a:lnTo>
                    <a:pt x="94674" y="1376737"/>
                  </a:lnTo>
                  <a:lnTo>
                    <a:pt x="56674" y="1357093"/>
                  </a:lnTo>
                  <a:lnTo>
                    <a:pt x="26708" y="1327139"/>
                  </a:lnTo>
                  <a:lnTo>
                    <a:pt x="7057" y="1289152"/>
                  </a:lnTo>
                  <a:lnTo>
                    <a:pt x="0" y="1245412"/>
                  </a:lnTo>
                  <a:lnTo>
                    <a:pt x="0" y="13843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95066" y="5044211"/>
            <a:ext cx="1093470" cy="8058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Calibri"/>
              <a:buChar char="•"/>
              <a:tabLst>
                <a:tab pos="185420" algn="l"/>
              </a:tabLst>
            </a:pPr>
            <a:r>
              <a:rPr sz="1600" i="1" spc="-10" dirty="0">
                <a:latin typeface="Calibri"/>
                <a:cs typeface="Calibri"/>
              </a:rPr>
              <a:t>Fusarium,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Font typeface="Calibri"/>
              <a:buChar char="•"/>
              <a:tabLst>
                <a:tab pos="185420" algn="l"/>
              </a:tabLst>
            </a:pPr>
            <a:r>
              <a:rPr sz="1600" i="1" spc="-5" dirty="0">
                <a:latin typeface="Calibri"/>
                <a:cs typeface="Calibri"/>
              </a:rPr>
              <a:t>Aspergillus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85420" algn="l"/>
              </a:tabLst>
            </a:pPr>
            <a:r>
              <a:rPr sz="1600" i="1" spc="-10" dirty="0">
                <a:latin typeface="Calibri"/>
                <a:cs typeface="Calibri"/>
              </a:rPr>
              <a:t>Penicillium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80961" y="1694433"/>
            <a:ext cx="2443480" cy="1397000"/>
            <a:chOff x="6680961" y="1694433"/>
            <a:chExt cx="2443480" cy="1397000"/>
          </a:xfrm>
        </p:grpSpPr>
        <p:sp>
          <p:nvSpPr>
            <p:cNvPr id="12" name="object 12"/>
            <p:cNvSpPr/>
            <p:nvPr/>
          </p:nvSpPr>
          <p:spPr>
            <a:xfrm>
              <a:off x="6687311" y="1700783"/>
              <a:ext cx="2430780" cy="1384300"/>
            </a:xfrm>
            <a:custGeom>
              <a:avLst/>
              <a:gdLst/>
              <a:ahLst/>
              <a:cxnLst/>
              <a:rect l="l" t="t" r="r" b="b"/>
              <a:pathLst>
                <a:path w="2430779" h="1384300">
                  <a:moveTo>
                    <a:pt x="2292350" y="0"/>
                  </a:moveTo>
                  <a:lnTo>
                    <a:pt x="138430" y="0"/>
                  </a:lnTo>
                  <a:lnTo>
                    <a:pt x="94674" y="7057"/>
                  </a:lnTo>
                  <a:lnTo>
                    <a:pt x="56674" y="26708"/>
                  </a:lnTo>
                  <a:lnTo>
                    <a:pt x="26708" y="56674"/>
                  </a:lnTo>
                  <a:lnTo>
                    <a:pt x="7057" y="94674"/>
                  </a:lnTo>
                  <a:lnTo>
                    <a:pt x="0" y="138429"/>
                  </a:lnTo>
                  <a:lnTo>
                    <a:pt x="0" y="1245362"/>
                  </a:lnTo>
                  <a:lnTo>
                    <a:pt x="7057" y="1289117"/>
                  </a:lnTo>
                  <a:lnTo>
                    <a:pt x="26708" y="1327117"/>
                  </a:lnTo>
                  <a:lnTo>
                    <a:pt x="56674" y="1357083"/>
                  </a:lnTo>
                  <a:lnTo>
                    <a:pt x="94674" y="1376734"/>
                  </a:lnTo>
                  <a:lnTo>
                    <a:pt x="138430" y="1383791"/>
                  </a:lnTo>
                  <a:lnTo>
                    <a:pt x="2292350" y="1383791"/>
                  </a:lnTo>
                  <a:lnTo>
                    <a:pt x="2336105" y="1376734"/>
                  </a:lnTo>
                  <a:lnTo>
                    <a:pt x="2374105" y="1357083"/>
                  </a:lnTo>
                  <a:lnTo>
                    <a:pt x="2404071" y="1327117"/>
                  </a:lnTo>
                  <a:lnTo>
                    <a:pt x="2423722" y="1289117"/>
                  </a:lnTo>
                  <a:lnTo>
                    <a:pt x="2430780" y="1245362"/>
                  </a:lnTo>
                  <a:lnTo>
                    <a:pt x="2430780" y="138429"/>
                  </a:lnTo>
                  <a:lnTo>
                    <a:pt x="2423722" y="94674"/>
                  </a:lnTo>
                  <a:lnTo>
                    <a:pt x="2404071" y="56674"/>
                  </a:lnTo>
                  <a:lnTo>
                    <a:pt x="2374105" y="26708"/>
                  </a:lnTo>
                  <a:lnTo>
                    <a:pt x="2336105" y="7057"/>
                  </a:lnTo>
                  <a:lnTo>
                    <a:pt x="229235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87311" y="1700783"/>
              <a:ext cx="2430780" cy="1384300"/>
            </a:xfrm>
            <a:custGeom>
              <a:avLst/>
              <a:gdLst/>
              <a:ahLst/>
              <a:cxnLst/>
              <a:rect l="l" t="t" r="r" b="b"/>
              <a:pathLst>
                <a:path w="2430779" h="1384300">
                  <a:moveTo>
                    <a:pt x="0" y="138429"/>
                  </a:moveTo>
                  <a:lnTo>
                    <a:pt x="7057" y="94674"/>
                  </a:lnTo>
                  <a:lnTo>
                    <a:pt x="26708" y="56674"/>
                  </a:lnTo>
                  <a:lnTo>
                    <a:pt x="56674" y="26708"/>
                  </a:lnTo>
                  <a:lnTo>
                    <a:pt x="94674" y="7057"/>
                  </a:lnTo>
                  <a:lnTo>
                    <a:pt x="138430" y="0"/>
                  </a:lnTo>
                  <a:lnTo>
                    <a:pt x="2292350" y="0"/>
                  </a:lnTo>
                  <a:lnTo>
                    <a:pt x="2336105" y="7057"/>
                  </a:lnTo>
                  <a:lnTo>
                    <a:pt x="2374105" y="26708"/>
                  </a:lnTo>
                  <a:lnTo>
                    <a:pt x="2404071" y="56674"/>
                  </a:lnTo>
                  <a:lnTo>
                    <a:pt x="2423722" y="94674"/>
                  </a:lnTo>
                  <a:lnTo>
                    <a:pt x="2430780" y="138429"/>
                  </a:lnTo>
                  <a:lnTo>
                    <a:pt x="2430780" y="1245362"/>
                  </a:lnTo>
                  <a:lnTo>
                    <a:pt x="2423722" y="1289117"/>
                  </a:lnTo>
                  <a:lnTo>
                    <a:pt x="2404071" y="1327117"/>
                  </a:lnTo>
                  <a:lnTo>
                    <a:pt x="2374105" y="1357083"/>
                  </a:lnTo>
                  <a:lnTo>
                    <a:pt x="2336105" y="1376734"/>
                  </a:lnTo>
                  <a:lnTo>
                    <a:pt x="2292350" y="1383791"/>
                  </a:lnTo>
                  <a:lnTo>
                    <a:pt x="138430" y="1383791"/>
                  </a:lnTo>
                  <a:lnTo>
                    <a:pt x="94674" y="1376734"/>
                  </a:lnTo>
                  <a:lnTo>
                    <a:pt x="56674" y="1357083"/>
                  </a:lnTo>
                  <a:lnTo>
                    <a:pt x="26708" y="1327117"/>
                  </a:lnTo>
                  <a:lnTo>
                    <a:pt x="7057" y="1289117"/>
                  </a:lnTo>
                  <a:lnTo>
                    <a:pt x="0" y="1245362"/>
                  </a:lnTo>
                  <a:lnTo>
                    <a:pt x="0" y="13842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77125" y="1886178"/>
            <a:ext cx="1362075" cy="90487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19"/>
              </a:spcBef>
              <a:buFont typeface="Calibri"/>
              <a:buChar char="•"/>
              <a:tabLst>
                <a:tab pos="127000" algn="l"/>
              </a:tabLst>
            </a:pPr>
            <a:r>
              <a:rPr sz="1400" i="1" spc="-5" dirty="0">
                <a:latin typeface="Calibri"/>
                <a:cs typeface="Calibri"/>
              </a:rPr>
              <a:t>Hepatitis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E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(HEV)</a:t>
            </a:r>
            <a:endParaRPr sz="14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7000" algn="l"/>
              </a:tabLst>
            </a:pPr>
            <a:r>
              <a:rPr sz="1400" i="1" spc="-10" dirty="0">
                <a:latin typeface="Calibri"/>
                <a:cs typeface="Calibri"/>
              </a:rPr>
              <a:t>Influenza</a:t>
            </a:r>
            <a:r>
              <a:rPr sz="1400" i="1" spc="27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tipo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127000" marR="418465" indent="-114300">
              <a:lnSpc>
                <a:spcPts val="1540"/>
              </a:lnSpc>
              <a:spcBef>
                <a:spcPts val="275"/>
              </a:spcBef>
              <a:buFont typeface="Calibri"/>
              <a:buChar char="•"/>
              <a:tabLst>
                <a:tab pos="127000" algn="l"/>
              </a:tabLst>
            </a:pPr>
            <a:r>
              <a:rPr sz="1400" i="1" spc="-5" dirty="0">
                <a:latin typeface="Calibri"/>
                <a:cs typeface="Calibri"/>
              </a:rPr>
              <a:t>E</a:t>
            </a:r>
            <a:r>
              <a:rPr sz="1400" i="1" spc="-10" dirty="0">
                <a:latin typeface="Calibri"/>
                <a:cs typeface="Calibri"/>
              </a:rPr>
              <a:t>s</a:t>
            </a:r>
            <a:r>
              <a:rPr sz="1400" i="1" spc="-15" dirty="0">
                <a:latin typeface="Calibri"/>
                <a:cs typeface="Calibri"/>
              </a:rPr>
              <a:t>t</a:t>
            </a:r>
            <a:r>
              <a:rPr sz="1400" i="1" spc="-5" dirty="0">
                <a:latin typeface="Calibri"/>
                <a:cs typeface="Calibri"/>
              </a:rPr>
              <a:t>o</a:t>
            </a:r>
            <a:r>
              <a:rPr sz="1400" i="1" dirty="0">
                <a:latin typeface="Calibri"/>
                <a:cs typeface="Calibri"/>
              </a:rPr>
              <a:t>m</a:t>
            </a:r>
            <a:r>
              <a:rPr sz="1400" i="1" spc="-5" dirty="0">
                <a:latin typeface="Calibri"/>
                <a:cs typeface="Calibri"/>
              </a:rPr>
              <a:t>ati</a:t>
            </a:r>
            <a:r>
              <a:rPr sz="1400" i="1" spc="-10" dirty="0">
                <a:latin typeface="Calibri"/>
                <a:cs typeface="Calibri"/>
              </a:rPr>
              <a:t>t</a:t>
            </a:r>
            <a:r>
              <a:rPr sz="1400" i="1" dirty="0">
                <a:latin typeface="Calibri"/>
                <a:cs typeface="Calibri"/>
              </a:rPr>
              <a:t>is  </a:t>
            </a:r>
            <a:r>
              <a:rPr sz="1400" i="1" spc="-5" dirty="0">
                <a:latin typeface="Calibri"/>
                <a:cs typeface="Calibri"/>
              </a:rPr>
              <a:t>vesicular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40126" y="1670050"/>
            <a:ext cx="2370455" cy="1500505"/>
            <a:chOff x="3040126" y="1670050"/>
            <a:chExt cx="2370455" cy="1500505"/>
          </a:xfrm>
        </p:grpSpPr>
        <p:sp>
          <p:nvSpPr>
            <p:cNvPr id="16" name="object 16"/>
            <p:cNvSpPr/>
            <p:nvPr/>
          </p:nvSpPr>
          <p:spPr>
            <a:xfrm>
              <a:off x="3046476" y="1676400"/>
              <a:ext cx="2357755" cy="1487805"/>
            </a:xfrm>
            <a:custGeom>
              <a:avLst/>
              <a:gdLst/>
              <a:ahLst/>
              <a:cxnLst/>
              <a:rect l="l" t="t" r="r" b="b"/>
              <a:pathLst>
                <a:path w="2357754" h="1487805">
                  <a:moveTo>
                    <a:pt x="2208911" y="0"/>
                  </a:moveTo>
                  <a:lnTo>
                    <a:pt x="148717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6"/>
                  </a:lnTo>
                  <a:lnTo>
                    <a:pt x="0" y="1338707"/>
                  </a:lnTo>
                  <a:lnTo>
                    <a:pt x="7578" y="1385726"/>
                  </a:lnTo>
                  <a:lnTo>
                    <a:pt x="28683" y="1426552"/>
                  </a:lnTo>
                  <a:lnTo>
                    <a:pt x="60871" y="1458740"/>
                  </a:lnTo>
                  <a:lnTo>
                    <a:pt x="101697" y="1479845"/>
                  </a:lnTo>
                  <a:lnTo>
                    <a:pt x="148717" y="1487424"/>
                  </a:lnTo>
                  <a:lnTo>
                    <a:pt x="2208911" y="1487424"/>
                  </a:lnTo>
                  <a:lnTo>
                    <a:pt x="2255930" y="1479845"/>
                  </a:lnTo>
                  <a:lnTo>
                    <a:pt x="2296756" y="1458740"/>
                  </a:lnTo>
                  <a:lnTo>
                    <a:pt x="2328944" y="1426552"/>
                  </a:lnTo>
                  <a:lnTo>
                    <a:pt x="2350049" y="1385726"/>
                  </a:lnTo>
                  <a:lnTo>
                    <a:pt x="2357628" y="1338707"/>
                  </a:lnTo>
                  <a:lnTo>
                    <a:pt x="2357628" y="148716"/>
                  </a:lnTo>
                  <a:lnTo>
                    <a:pt x="2350049" y="101697"/>
                  </a:lnTo>
                  <a:lnTo>
                    <a:pt x="2328944" y="60871"/>
                  </a:lnTo>
                  <a:lnTo>
                    <a:pt x="2296756" y="28683"/>
                  </a:lnTo>
                  <a:lnTo>
                    <a:pt x="2255930" y="7578"/>
                  </a:lnTo>
                  <a:lnTo>
                    <a:pt x="2208911" y="0"/>
                  </a:lnTo>
                  <a:close/>
                </a:path>
              </a:pathLst>
            </a:custGeom>
            <a:solidFill>
              <a:srgbClr val="FAE4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6476" y="1676400"/>
              <a:ext cx="2357755" cy="1487805"/>
            </a:xfrm>
            <a:custGeom>
              <a:avLst/>
              <a:gdLst/>
              <a:ahLst/>
              <a:cxnLst/>
              <a:rect l="l" t="t" r="r" b="b"/>
              <a:pathLst>
                <a:path w="2357754" h="1487805">
                  <a:moveTo>
                    <a:pt x="0" y="148716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7" y="0"/>
                  </a:lnTo>
                  <a:lnTo>
                    <a:pt x="2208911" y="0"/>
                  </a:lnTo>
                  <a:lnTo>
                    <a:pt x="2255930" y="7578"/>
                  </a:lnTo>
                  <a:lnTo>
                    <a:pt x="2296756" y="28683"/>
                  </a:lnTo>
                  <a:lnTo>
                    <a:pt x="2328944" y="60871"/>
                  </a:lnTo>
                  <a:lnTo>
                    <a:pt x="2350049" y="101697"/>
                  </a:lnTo>
                  <a:lnTo>
                    <a:pt x="2357628" y="148716"/>
                  </a:lnTo>
                  <a:lnTo>
                    <a:pt x="2357628" y="1338707"/>
                  </a:lnTo>
                  <a:lnTo>
                    <a:pt x="2350049" y="1385726"/>
                  </a:lnTo>
                  <a:lnTo>
                    <a:pt x="2328944" y="1426552"/>
                  </a:lnTo>
                  <a:lnTo>
                    <a:pt x="2296756" y="1458740"/>
                  </a:lnTo>
                  <a:lnTo>
                    <a:pt x="2255930" y="1479845"/>
                  </a:lnTo>
                  <a:lnTo>
                    <a:pt x="2208911" y="1487424"/>
                  </a:lnTo>
                  <a:lnTo>
                    <a:pt x="148717" y="1487424"/>
                  </a:lnTo>
                  <a:lnTo>
                    <a:pt x="101697" y="1479845"/>
                  </a:lnTo>
                  <a:lnTo>
                    <a:pt x="60871" y="1458740"/>
                  </a:lnTo>
                  <a:lnTo>
                    <a:pt x="28683" y="1426552"/>
                  </a:lnTo>
                  <a:lnTo>
                    <a:pt x="7578" y="1385726"/>
                  </a:lnTo>
                  <a:lnTo>
                    <a:pt x="0" y="1338707"/>
                  </a:lnTo>
                  <a:lnTo>
                    <a:pt x="0" y="148716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08705" y="1715770"/>
            <a:ext cx="10058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010" indent="-67945">
              <a:lnSpc>
                <a:spcPct val="100000"/>
              </a:lnSpc>
              <a:spcBef>
                <a:spcPts val="105"/>
              </a:spcBef>
              <a:buSzPct val="90476"/>
              <a:buFont typeface="Calibri"/>
              <a:buChar char="•"/>
              <a:tabLst>
                <a:tab pos="80645" algn="l"/>
              </a:tabLst>
            </a:pPr>
            <a:r>
              <a:rPr sz="1050" i="1" spc="-5" dirty="0">
                <a:latin typeface="Calibri"/>
                <a:cs typeface="Calibri"/>
              </a:rPr>
              <a:t>Salmonella</a:t>
            </a:r>
            <a:r>
              <a:rPr sz="1050" i="1" spc="18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spp</a:t>
            </a:r>
            <a:r>
              <a:rPr sz="1050" spc="-5" dirty="0">
                <a:latin typeface="Calibri"/>
                <a:cs typeface="Calibri"/>
              </a:rPr>
              <a:t>.,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08705" y="1876704"/>
            <a:ext cx="1345565" cy="10515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80010" indent="-67945">
              <a:lnSpc>
                <a:spcPct val="100000"/>
              </a:lnSpc>
              <a:spcBef>
                <a:spcPts val="180"/>
              </a:spcBef>
              <a:buSzPct val="90476"/>
              <a:buFont typeface="Calibri"/>
              <a:buChar char="•"/>
              <a:tabLst>
                <a:tab pos="80645" algn="l"/>
              </a:tabLst>
            </a:pPr>
            <a:r>
              <a:rPr sz="1050" i="1" spc="-5" dirty="0">
                <a:latin typeface="Calibri"/>
                <a:cs typeface="Calibri"/>
              </a:rPr>
              <a:t>Yersinia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enterocolitica,</a:t>
            </a:r>
            <a:endParaRPr sz="1050">
              <a:latin typeface="Calibri"/>
              <a:cs typeface="Calibri"/>
            </a:endParaRPr>
          </a:p>
          <a:p>
            <a:pPr marL="80010" indent="-67945">
              <a:lnSpc>
                <a:spcPct val="100000"/>
              </a:lnSpc>
              <a:spcBef>
                <a:spcPts val="85"/>
              </a:spcBef>
              <a:buSzPct val="90476"/>
              <a:buFont typeface="Calibri"/>
              <a:buChar char="•"/>
              <a:tabLst>
                <a:tab pos="80645" algn="l"/>
              </a:tabLst>
            </a:pPr>
            <a:r>
              <a:rPr sz="1050" i="1" spc="-5" dirty="0">
                <a:latin typeface="Calibri"/>
                <a:cs typeface="Calibri"/>
              </a:rPr>
              <a:t>Toxoplasma</a:t>
            </a:r>
            <a:r>
              <a:rPr sz="1050" i="1" spc="-4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gondii,</a:t>
            </a:r>
            <a:endParaRPr sz="1050">
              <a:latin typeface="Calibri"/>
              <a:cs typeface="Calibri"/>
            </a:endParaRPr>
          </a:p>
          <a:p>
            <a:pPr marL="140335" indent="-128270">
              <a:lnSpc>
                <a:spcPct val="100000"/>
              </a:lnSpc>
              <a:spcBef>
                <a:spcPts val="85"/>
              </a:spcBef>
              <a:buSzPct val="90476"/>
              <a:buFont typeface="Calibri"/>
              <a:buChar char="•"/>
              <a:tabLst>
                <a:tab pos="140970" algn="l"/>
              </a:tabLst>
            </a:pPr>
            <a:r>
              <a:rPr sz="1050" i="1" spc="-5" dirty="0">
                <a:latin typeface="Calibri"/>
                <a:cs typeface="Calibri"/>
              </a:rPr>
              <a:t>E.</a:t>
            </a:r>
            <a:r>
              <a:rPr sz="1050" i="1" spc="-5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coli,</a:t>
            </a:r>
            <a:endParaRPr sz="1050">
              <a:latin typeface="Calibri"/>
              <a:cs typeface="Calibri"/>
            </a:endParaRPr>
          </a:p>
          <a:p>
            <a:pPr marL="109855" indent="-97790">
              <a:lnSpc>
                <a:spcPct val="100000"/>
              </a:lnSpc>
              <a:spcBef>
                <a:spcPts val="95"/>
              </a:spcBef>
              <a:buSzPct val="90476"/>
              <a:buFont typeface="Calibri"/>
              <a:buChar char="•"/>
              <a:tabLst>
                <a:tab pos="110489" algn="l"/>
              </a:tabLst>
            </a:pPr>
            <a:r>
              <a:rPr sz="1050" i="1" spc="-5" dirty="0">
                <a:latin typeface="Calibri"/>
                <a:cs typeface="Calibri"/>
              </a:rPr>
              <a:t>Staphylococcus</a:t>
            </a:r>
            <a:r>
              <a:rPr sz="1050" i="1" spc="-45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aureus</a:t>
            </a:r>
            <a:endParaRPr sz="1050">
              <a:latin typeface="Calibri"/>
              <a:cs typeface="Calibri"/>
            </a:endParaRPr>
          </a:p>
          <a:p>
            <a:pPr marL="80010" indent="-67945">
              <a:lnSpc>
                <a:spcPct val="100000"/>
              </a:lnSpc>
              <a:spcBef>
                <a:spcPts val="85"/>
              </a:spcBef>
              <a:buSzPct val="90476"/>
              <a:buFont typeface="Calibri"/>
              <a:buChar char="•"/>
              <a:tabLst>
                <a:tab pos="80645" algn="l"/>
              </a:tabLst>
            </a:pPr>
            <a:r>
              <a:rPr sz="1050" i="1" dirty="0">
                <a:latin typeface="Calibri"/>
                <a:cs typeface="Calibri"/>
              </a:rPr>
              <a:t>Brucela</a:t>
            </a:r>
            <a:r>
              <a:rPr sz="1050" i="1" spc="-50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suis</a:t>
            </a:r>
            <a:endParaRPr sz="1050">
              <a:latin typeface="Calibri"/>
              <a:cs typeface="Calibri"/>
            </a:endParaRPr>
          </a:p>
          <a:p>
            <a:pPr marL="109855" indent="-97790">
              <a:lnSpc>
                <a:spcPct val="100000"/>
              </a:lnSpc>
              <a:spcBef>
                <a:spcPts val="85"/>
              </a:spcBef>
              <a:buSzPct val="90476"/>
              <a:buFont typeface="Calibri"/>
              <a:buChar char="•"/>
              <a:tabLst>
                <a:tab pos="110489" algn="l"/>
              </a:tabLst>
            </a:pPr>
            <a:r>
              <a:rPr sz="1050" i="1" spc="-5" dirty="0">
                <a:latin typeface="Calibri"/>
                <a:cs typeface="Calibri"/>
              </a:rPr>
              <a:t>Leptospirosis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23105" y="1942845"/>
            <a:ext cx="1885950" cy="1885950"/>
            <a:chOff x="4023105" y="1942845"/>
            <a:chExt cx="1885950" cy="1885950"/>
          </a:xfrm>
        </p:grpSpPr>
        <p:sp>
          <p:nvSpPr>
            <p:cNvPr id="21" name="object 21"/>
            <p:cNvSpPr/>
            <p:nvPr/>
          </p:nvSpPr>
          <p:spPr>
            <a:xfrm>
              <a:off x="4029455" y="1949195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>
                  <a:moveTo>
                    <a:pt x="1872996" y="0"/>
                  </a:moveTo>
                  <a:lnTo>
                    <a:pt x="1824653" y="611"/>
                  </a:lnTo>
                  <a:lnTo>
                    <a:pt x="1776612" y="2437"/>
                  </a:lnTo>
                  <a:lnTo>
                    <a:pt x="1728888" y="5461"/>
                  </a:lnTo>
                  <a:lnTo>
                    <a:pt x="1681495" y="9670"/>
                  </a:lnTo>
                  <a:lnTo>
                    <a:pt x="1634447" y="15048"/>
                  </a:lnTo>
                  <a:lnTo>
                    <a:pt x="1587759" y="21581"/>
                  </a:lnTo>
                  <a:lnTo>
                    <a:pt x="1541447" y="29254"/>
                  </a:lnTo>
                  <a:lnTo>
                    <a:pt x="1495525" y="38053"/>
                  </a:lnTo>
                  <a:lnTo>
                    <a:pt x="1450007" y="47962"/>
                  </a:lnTo>
                  <a:lnTo>
                    <a:pt x="1404909" y="58967"/>
                  </a:lnTo>
                  <a:lnTo>
                    <a:pt x="1360244" y="71054"/>
                  </a:lnTo>
                  <a:lnTo>
                    <a:pt x="1316028" y="84207"/>
                  </a:lnTo>
                  <a:lnTo>
                    <a:pt x="1272276" y="98412"/>
                  </a:lnTo>
                  <a:lnTo>
                    <a:pt x="1229002" y="113654"/>
                  </a:lnTo>
                  <a:lnTo>
                    <a:pt x="1186220" y="129918"/>
                  </a:lnTo>
                  <a:lnTo>
                    <a:pt x="1143946" y="147191"/>
                  </a:lnTo>
                  <a:lnTo>
                    <a:pt x="1102194" y="165456"/>
                  </a:lnTo>
                  <a:lnTo>
                    <a:pt x="1060980" y="184699"/>
                  </a:lnTo>
                  <a:lnTo>
                    <a:pt x="1020316" y="204906"/>
                  </a:lnTo>
                  <a:lnTo>
                    <a:pt x="980220" y="226062"/>
                  </a:lnTo>
                  <a:lnTo>
                    <a:pt x="940704" y="248153"/>
                  </a:lnTo>
                  <a:lnTo>
                    <a:pt x="901784" y="271162"/>
                  </a:lnTo>
                  <a:lnTo>
                    <a:pt x="863475" y="295077"/>
                  </a:lnTo>
                  <a:lnTo>
                    <a:pt x="825791" y="319881"/>
                  </a:lnTo>
                  <a:lnTo>
                    <a:pt x="788747" y="345561"/>
                  </a:lnTo>
                  <a:lnTo>
                    <a:pt x="752357" y="372101"/>
                  </a:lnTo>
                  <a:lnTo>
                    <a:pt x="716637" y="399487"/>
                  </a:lnTo>
                  <a:lnTo>
                    <a:pt x="681601" y="427705"/>
                  </a:lnTo>
                  <a:lnTo>
                    <a:pt x="647264" y="456739"/>
                  </a:lnTo>
                  <a:lnTo>
                    <a:pt x="613640" y="486574"/>
                  </a:lnTo>
                  <a:lnTo>
                    <a:pt x="580745" y="517197"/>
                  </a:lnTo>
                  <a:lnTo>
                    <a:pt x="548592" y="548592"/>
                  </a:lnTo>
                  <a:lnTo>
                    <a:pt x="517197" y="580745"/>
                  </a:lnTo>
                  <a:lnTo>
                    <a:pt x="486574" y="613640"/>
                  </a:lnTo>
                  <a:lnTo>
                    <a:pt x="456739" y="647264"/>
                  </a:lnTo>
                  <a:lnTo>
                    <a:pt x="427705" y="681601"/>
                  </a:lnTo>
                  <a:lnTo>
                    <a:pt x="399487" y="716637"/>
                  </a:lnTo>
                  <a:lnTo>
                    <a:pt x="372101" y="752357"/>
                  </a:lnTo>
                  <a:lnTo>
                    <a:pt x="345561" y="788747"/>
                  </a:lnTo>
                  <a:lnTo>
                    <a:pt x="319881" y="825791"/>
                  </a:lnTo>
                  <a:lnTo>
                    <a:pt x="295077" y="863475"/>
                  </a:lnTo>
                  <a:lnTo>
                    <a:pt x="271162" y="901784"/>
                  </a:lnTo>
                  <a:lnTo>
                    <a:pt x="248153" y="940704"/>
                  </a:lnTo>
                  <a:lnTo>
                    <a:pt x="226062" y="980220"/>
                  </a:lnTo>
                  <a:lnTo>
                    <a:pt x="204906" y="1020316"/>
                  </a:lnTo>
                  <a:lnTo>
                    <a:pt x="184699" y="1060980"/>
                  </a:lnTo>
                  <a:lnTo>
                    <a:pt x="165456" y="1102194"/>
                  </a:lnTo>
                  <a:lnTo>
                    <a:pt x="147191" y="1143946"/>
                  </a:lnTo>
                  <a:lnTo>
                    <a:pt x="129918" y="1186220"/>
                  </a:lnTo>
                  <a:lnTo>
                    <a:pt x="113654" y="1229002"/>
                  </a:lnTo>
                  <a:lnTo>
                    <a:pt x="98412" y="1272276"/>
                  </a:lnTo>
                  <a:lnTo>
                    <a:pt x="84207" y="1316028"/>
                  </a:lnTo>
                  <a:lnTo>
                    <a:pt x="71054" y="1360244"/>
                  </a:lnTo>
                  <a:lnTo>
                    <a:pt x="58967" y="1404909"/>
                  </a:lnTo>
                  <a:lnTo>
                    <a:pt x="47962" y="1450007"/>
                  </a:lnTo>
                  <a:lnTo>
                    <a:pt x="38053" y="1495525"/>
                  </a:lnTo>
                  <a:lnTo>
                    <a:pt x="29254" y="1541447"/>
                  </a:lnTo>
                  <a:lnTo>
                    <a:pt x="21581" y="1587759"/>
                  </a:lnTo>
                  <a:lnTo>
                    <a:pt x="15048" y="1634447"/>
                  </a:lnTo>
                  <a:lnTo>
                    <a:pt x="9670" y="1681495"/>
                  </a:lnTo>
                  <a:lnTo>
                    <a:pt x="5461" y="1728888"/>
                  </a:lnTo>
                  <a:lnTo>
                    <a:pt x="2437" y="1776612"/>
                  </a:lnTo>
                  <a:lnTo>
                    <a:pt x="611" y="1824653"/>
                  </a:lnTo>
                  <a:lnTo>
                    <a:pt x="0" y="1872995"/>
                  </a:lnTo>
                  <a:lnTo>
                    <a:pt x="1872996" y="1872995"/>
                  </a:lnTo>
                  <a:lnTo>
                    <a:pt x="1872996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29455" y="1949195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>
                  <a:moveTo>
                    <a:pt x="0" y="1872995"/>
                  </a:moveTo>
                  <a:lnTo>
                    <a:pt x="611" y="1824653"/>
                  </a:lnTo>
                  <a:lnTo>
                    <a:pt x="2437" y="1776612"/>
                  </a:lnTo>
                  <a:lnTo>
                    <a:pt x="5461" y="1728888"/>
                  </a:lnTo>
                  <a:lnTo>
                    <a:pt x="9670" y="1681495"/>
                  </a:lnTo>
                  <a:lnTo>
                    <a:pt x="15048" y="1634447"/>
                  </a:lnTo>
                  <a:lnTo>
                    <a:pt x="21581" y="1587759"/>
                  </a:lnTo>
                  <a:lnTo>
                    <a:pt x="29254" y="1541447"/>
                  </a:lnTo>
                  <a:lnTo>
                    <a:pt x="38053" y="1495525"/>
                  </a:lnTo>
                  <a:lnTo>
                    <a:pt x="47962" y="1450007"/>
                  </a:lnTo>
                  <a:lnTo>
                    <a:pt x="58967" y="1404909"/>
                  </a:lnTo>
                  <a:lnTo>
                    <a:pt x="71054" y="1360244"/>
                  </a:lnTo>
                  <a:lnTo>
                    <a:pt x="84207" y="1316028"/>
                  </a:lnTo>
                  <a:lnTo>
                    <a:pt x="98412" y="1272276"/>
                  </a:lnTo>
                  <a:lnTo>
                    <a:pt x="113654" y="1229002"/>
                  </a:lnTo>
                  <a:lnTo>
                    <a:pt x="129918" y="1186220"/>
                  </a:lnTo>
                  <a:lnTo>
                    <a:pt x="147191" y="1143946"/>
                  </a:lnTo>
                  <a:lnTo>
                    <a:pt x="165456" y="1102194"/>
                  </a:lnTo>
                  <a:lnTo>
                    <a:pt x="184699" y="1060980"/>
                  </a:lnTo>
                  <a:lnTo>
                    <a:pt x="204906" y="1020316"/>
                  </a:lnTo>
                  <a:lnTo>
                    <a:pt x="226062" y="980220"/>
                  </a:lnTo>
                  <a:lnTo>
                    <a:pt x="248153" y="940704"/>
                  </a:lnTo>
                  <a:lnTo>
                    <a:pt x="271162" y="901784"/>
                  </a:lnTo>
                  <a:lnTo>
                    <a:pt x="295077" y="863475"/>
                  </a:lnTo>
                  <a:lnTo>
                    <a:pt x="319881" y="825791"/>
                  </a:lnTo>
                  <a:lnTo>
                    <a:pt x="345561" y="788747"/>
                  </a:lnTo>
                  <a:lnTo>
                    <a:pt x="372101" y="752357"/>
                  </a:lnTo>
                  <a:lnTo>
                    <a:pt x="399487" y="716637"/>
                  </a:lnTo>
                  <a:lnTo>
                    <a:pt x="427705" y="681601"/>
                  </a:lnTo>
                  <a:lnTo>
                    <a:pt x="456739" y="647264"/>
                  </a:lnTo>
                  <a:lnTo>
                    <a:pt x="486574" y="613640"/>
                  </a:lnTo>
                  <a:lnTo>
                    <a:pt x="517197" y="580745"/>
                  </a:lnTo>
                  <a:lnTo>
                    <a:pt x="548592" y="548592"/>
                  </a:lnTo>
                  <a:lnTo>
                    <a:pt x="580745" y="517197"/>
                  </a:lnTo>
                  <a:lnTo>
                    <a:pt x="613640" y="486574"/>
                  </a:lnTo>
                  <a:lnTo>
                    <a:pt x="647264" y="456739"/>
                  </a:lnTo>
                  <a:lnTo>
                    <a:pt x="681601" y="427705"/>
                  </a:lnTo>
                  <a:lnTo>
                    <a:pt x="716637" y="399487"/>
                  </a:lnTo>
                  <a:lnTo>
                    <a:pt x="752357" y="372101"/>
                  </a:lnTo>
                  <a:lnTo>
                    <a:pt x="788747" y="345561"/>
                  </a:lnTo>
                  <a:lnTo>
                    <a:pt x="825791" y="319881"/>
                  </a:lnTo>
                  <a:lnTo>
                    <a:pt x="863475" y="295077"/>
                  </a:lnTo>
                  <a:lnTo>
                    <a:pt x="901784" y="271162"/>
                  </a:lnTo>
                  <a:lnTo>
                    <a:pt x="940704" y="248153"/>
                  </a:lnTo>
                  <a:lnTo>
                    <a:pt x="980220" y="226062"/>
                  </a:lnTo>
                  <a:lnTo>
                    <a:pt x="1020316" y="204906"/>
                  </a:lnTo>
                  <a:lnTo>
                    <a:pt x="1060980" y="184699"/>
                  </a:lnTo>
                  <a:lnTo>
                    <a:pt x="1102194" y="165456"/>
                  </a:lnTo>
                  <a:lnTo>
                    <a:pt x="1143946" y="147191"/>
                  </a:lnTo>
                  <a:lnTo>
                    <a:pt x="1186220" y="129918"/>
                  </a:lnTo>
                  <a:lnTo>
                    <a:pt x="1229002" y="113654"/>
                  </a:lnTo>
                  <a:lnTo>
                    <a:pt x="1272276" y="98412"/>
                  </a:lnTo>
                  <a:lnTo>
                    <a:pt x="1316028" y="84207"/>
                  </a:lnTo>
                  <a:lnTo>
                    <a:pt x="1360244" y="71054"/>
                  </a:lnTo>
                  <a:lnTo>
                    <a:pt x="1404909" y="58967"/>
                  </a:lnTo>
                  <a:lnTo>
                    <a:pt x="1450007" y="47962"/>
                  </a:lnTo>
                  <a:lnTo>
                    <a:pt x="1495525" y="38053"/>
                  </a:lnTo>
                  <a:lnTo>
                    <a:pt x="1541447" y="29254"/>
                  </a:lnTo>
                  <a:lnTo>
                    <a:pt x="1587759" y="21581"/>
                  </a:lnTo>
                  <a:lnTo>
                    <a:pt x="1634447" y="15048"/>
                  </a:lnTo>
                  <a:lnTo>
                    <a:pt x="1681495" y="9670"/>
                  </a:lnTo>
                  <a:lnTo>
                    <a:pt x="1728888" y="5461"/>
                  </a:lnTo>
                  <a:lnTo>
                    <a:pt x="1776612" y="2437"/>
                  </a:lnTo>
                  <a:lnTo>
                    <a:pt x="1824653" y="611"/>
                  </a:lnTo>
                  <a:lnTo>
                    <a:pt x="1872996" y="0"/>
                  </a:lnTo>
                  <a:lnTo>
                    <a:pt x="1872996" y="1872995"/>
                  </a:lnTo>
                  <a:lnTo>
                    <a:pt x="0" y="18729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32401" y="2955163"/>
            <a:ext cx="101726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Bac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erias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982970" y="1942845"/>
            <a:ext cx="1885950" cy="1885950"/>
            <a:chOff x="5982970" y="1942845"/>
            <a:chExt cx="1885950" cy="1885950"/>
          </a:xfrm>
        </p:grpSpPr>
        <p:sp>
          <p:nvSpPr>
            <p:cNvPr id="25" name="object 25"/>
            <p:cNvSpPr/>
            <p:nvPr/>
          </p:nvSpPr>
          <p:spPr>
            <a:xfrm>
              <a:off x="5989320" y="1949195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>
                  <a:moveTo>
                    <a:pt x="0" y="0"/>
                  </a:moveTo>
                  <a:lnTo>
                    <a:pt x="0" y="1872995"/>
                  </a:lnTo>
                  <a:lnTo>
                    <a:pt x="1872996" y="1872995"/>
                  </a:lnTo>
                  <a:lnTo>
                    <a:pt x="1872384" y="1824653"/>
                  </a:lnTo>
                  <a:lnTo>
                    <a:pt x="1870558" y="1776612"/>
                  </a:lnTo>
                  <a:lnTo>
                    <a:pt x="1867534" y="1728888"/>
                  </a:lnTo>
                  <a:lnTo>
                    <a:pt x="1863325" y="1681495"/>
                  </a:lnTo>
                  <a:lnTo>
                    <a:pt x="1857947" y="1634447"/>
                  </a:lnTo>
                  <a:lnTo>
                    <a:pt x="1851414" y="1587759"/>
                  </a:lnTo>
                  <a:lnTo>
                    <a:pt x="1843741" y="1541447"/>
                  </a:lnTo>
                  <a:lnTo>
                    <a:pt x="1834942" y="1495525"/>
                  </a:lnTo>
                  <a:lnTo>
                    <a:pt x="1825033" y="1450007"/>
                  </a:lnTo>
                  <a:lnTo>
                    <a:pt x="1814028" y="1404909"/>
                  </a:lnTo>
                  <a:lnTo>
                    <a:pt x="1801941" y="1360244"/>
                  </a:lnTo>
                  <a:lnTo>
                    <a:pt x="1788788" y="1316028"/>
                  </a:lnTo>
                  <a:lnTo>
                    <a:pt x="1774583" y="1272276"/>
                  </a:lnTo>
                  <a:lnTo>
                    <a:pt x="1759341" y="1229002"/>
                  </a:lnTo>
                  <a:lnTo>
                    <a:pt x="1743077" y="1186220"/>
                  </a:lnTo>
                  <a:lnTo>
                    <a:pt x="1725804" y="1143946"/>
                  </a:lnTo>
                  <a:lnTo>
                    <a:pt x="1707539" y="1102194"/>
                  </a:lnTo>
                  <a:lnTo>
                    <a:pt x="1688296" y="1060980"/>
                  </a:lnTo>
                  <a:lnTo>
                    <a:pt x="1668089" y="1020316"/>
                  </a:lnTo>
                  <a:lnTo>
                    <a:pt x="1646933" y="980220"/>
                  </a:lnTo>
                  <a:lnTo>
                    <a:pt x="1624842" y="940704"/>
                  </a:lnTo>
                  <a:lnTo>
                    <a:pt x="1601833" y="901784"/>
                  </a:lnTo>
                  <a:lnTo>
                    <a:pt x="1577918" y="863475"/>
                  </a:lnTo>
                  <a:lnTo>
                    <a:pt x="1553114" y="825791"/>
                  </a:lnTo>
                  <a:lnTo>
                    <a:pt x="1527434" y="788747"/>
                  </a:lnTo>
                  <a:lnTo>
                    <a:pt x="1500894" y="752357"/>
                  </a:lnTo>
                  <a:lnTo>
                    <a:pt x="1473508" y="716637"/>
                  </a:lnTo>
                  <a:lnTo>
                    <a:pt x="1445290" y="681601"/>
                  </a:lnTo>
                  <a:lnTo>
                    <a:pt x="1416256" y="647264"/>
                  </a:lnTo>
                  <a:lnTo>
                    <a:pt x="1386421" y="613640"/>
                  </a:lnTo>
                  <a:lnTo>
                    <a:pt x="1355798" y="580745"/>
                  </a:lnTo>
                  <a:lnTo>
                    <a:pt x="1324403" y="548592"/>
                  </a:lnTo>
                  <a:lnTo>
                    <a:pt x="1292250" y="517197"/>
                  </a:lnTo>
                  <a:lnTo>
                    <a:pt x="1259355" y="486574"/>
                  </a:lnTo>
                  <a:lnTo>
                    <a:pt x="1225731" y="456739"/>
                  </a:lnTo>
                  <a:lnTo>
                    <a:pt x="1191394" y="427705"/>
                  </a:lnTo>
                  <a:lnTo>
                    <a:pt x="1156358" y="399487"/>
                  </a:lnTo>
                  <a:lnTo>
                    <a:pt x="1120638" y="372101"/>
                  </a:lnTo>
                  <a:lnTo>
                    <a:pt x="1084248" y="345561"/>
                  </a:lnTo>
                  <a:lnTo>
                    <a:pt x="1047204" y="319881"/>
                  </a:lnTo>
                  <a:lnTo>
                    <a:pt x="1009520" y="295077"/>
                  </a:lnTo>
                  <a:lnTo>
                    <a:pt x="971211" y="271162"/>
                  </a:lnTo>
                  <a:lnTo>
                    <a:pt x="932291" y="248153"/>
                  </a:lnTo>
                  <a:lnTo>
                    <a:pt x="892775" y="226062"/>
                  </a:lnTo>
                  <a:lnTo>
                    <a:pt x="852679" y="204906"/>
                  </a:lnTo>
                  <a:lnTo>
                    <a:pt x="812015" y="184699"/>
                  </a:lnTo>
                  <a:lnTo>
                    <a:pt x="770801" y="165456"/>
                  </a:lnTo>
                  <a:lnTo>
                    <a:pt x="729049" y="147191"/>
                  </a:lnTo>
                  <a:lnTo>
                    <a:pt x="686775" y="129918"/>
                  </a:lnTo>
                  <a:lnTo>
                    <a:pt x="643993" y="113654"/>
                  </a:lnTo>
                  <a:lnTo>
                    <a:pt x="600719" y="98412"/>
                  </a:lnTo>
                  <a:lnTo>
                    <a:pt x="556967" y="84207"/>
                  </a:lnTo>
                  <a:lnTo>
                    <a:pt x="512751" y="71054"/>
                  </a:lnTo>
                  <a:lnTo>
                    <a:pt x="468086" y="58967"/>
                  </a:lnTo>
                  <a:lnTo>
                    <a:pt x="422988" y="47962"/>
                  </a:lnTo>
                  <a:lnTo>
                    <a:pt x="377470" y="38053"/>
                  </a:lnTo>
                  <a:lnTo>
                    <a:pt x="331548" y="29254"/>
                  </a:lnTo>
                  <a:lnTo>
                    <a:pt x="285236" y="21581"/>
                  </a:lnTo>
                  <a:lnTo>
                    <a:pt x="238548" y="15048"/>
                  </a:lnTo>
                  <a:lnTo>
                    <a:pt x="191500" y="9670"/>
                  </a:lnTo>
                  <a:lnTo>
                    <a:pt x="144107" y="5461"/>
                  </a:lnTo>
                  <a:lnTo>
                    <a:pt x="96383" y="2437"/>
                  </a:lnTo>
                  <a:lnTo>
                    <a:pt x="48342" y="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89320" y="1949195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>
                  <a:moveTo>
                    <a:pt x="0" y="0"/>
                  </a:moveTo>
                  <a:lnTo>
                    <a:pt x="48342" y="611"/>
                  </a:lnTo>
                  <a:lnTo>
                    <a:pt x="96383" y="2437"/>
                  </a:lnTo>
                  <a:lnTo>
                    <a:pt x="144107" y="5461"/>
                  </a:lnTo>
                  <a:lnTo>
                    <a:pt x="191500" y="9670"/>
                  </a:lnTo>
                  <a:lnTo>
                    <a:pt x="238548" y="15048"/>
                  </a:lnTo>
                  <a:lnTo>
                    <a:pt x="285236" y="21581"/>
                  </a:lnTo>
                  <a:lnTo>
                    <a:pt x="331548" y="29254"/>
                  </a:lnTo>
                  <a:lnTo>
                    <a:pt x="377470" y="38053"/>
                  </a:lnTo>
                  <a:lnTo>
                    <a:pt x="422988" y="47962"/>
                  </a:lnTo>
                  <a:lnTo>
                    <a:pt x="468086" y="58967"/>
                  </a:lnTo>
                  <a:lnTo>
                    <a:pt x="512751" y="71054"/>
                  </a:lnTo>
                  <a:lnTo>
                    <a:pt x="556967" y="84207"/>
                  </a:lnTo>
                  <a:lnTo>
                    <a:pt x="600719" y="98412"/>
                  </a:lnTo>
                  <a:lnTo>
                    <a:pt x="643993" y="113654"/>
                  </a:lnTo>
                  <a:lnTo>
                    <a:pt x="686775" y="129918"/>
                  </a:lnTo>
                  <a:lnTo>
                    <a:pt x="729049" y="147191"/>
                  </a:lnTo>
                  <a:lnTo>
                    <a:pt x="770801" y="165456"/>
                  </a:lnTo>
                  <a:lnTo>
                    <a:pt x="812015" y="184699"/>
                  </a:lnTo>
                  <a:lnTo>
                    <a:pt x="852679" y="204906"/>
                  </a:lnTo>
                  <a:lnTo>
                    <a:pt x="892775" y="226062"/>
                  </a:lnTo>
                  <a:lnTo>
                    <a:pt x="932291" y="248153"/>
                  </a:lnTo>
                  <a:lnTo>
                    <a:pt x="971211" y="271162"/>
                  </a:lnTo>
                  <a:lnTo>
                    <a:pt x="1009520" y="295077"/>
                  </a:lnTo>
                  <a:lnTo>
                    <a:pt x="1047204" y="319881"/>
                  </a:lnTo>
                  <a:lnTo>
                    <a:pt x="1084248" y="345561"/>
                  </a:lnTo>
                  <a:lnTo>
                    <a:pt x="1120638" y="372101"/>
                  </a:lnTo>
                  <a:lnTo>
                    <a:pt x="1156358" y="399487"/>
                  </a:lnTo>
                  <a:lnTo>
                    <a:pt x="1191394" y="427705"/>
                  </a:lnTo>
                  <a:lnTo>
                    <a:pt x="1225731" y="456739"/>
                  </a:lnTo>
                  <a:lnTo>
                    <a:pt x="1259355" y="486574"/>
                  </a:lnTo>
                  <a:lnTo>
                    <a:pt x="1292250" y="517197"/>
                  </a:lnTo>
                  <a:lnTo>
                    <a:pt x="1324403" y="548592"/>
                  </a:lnTo>
                  <a:lnTo>
                    <a:pt x="1355798" y="580745"/>
                  </a:lnTo>
                  <a:lnTo>
                    <a:pt x="1386421" y="613640"/>
                  </a:lnTo>
                  <a:lnTo>
                    <a:pt x="1416256" y="647264"/>
                  </a:lnTo>
                  <a:lnTo>
                    <a:pt x="1445290" y="681601"/>
                  </a:lnTo>
                  <a:lnTo>
                    <a:pt x="1473508" y="716637"/>
                  </a:lnTo>
                  <a:lnTo>
                    <a:pt x="1500894" y="752357"/>
                  </a:lnTo>
                  <a:lnTo>
                    <a:pt x="1527434" y="788747"/>
                  </a:lnTo>
                  <a:lnTo>
                    <a:pt x="1553114" y="825791"/>
                  </a:lnTo>
                  <a:lnTo>
                    <a:pt x="1577918" y="863475"/>
                  </a:lnTo>
                  <a:lnTo>
                    <a:pt x="1601833" y="901784"/>
                  </a:lnTo>
                  <a:lnTo>
                    <a:pt x="1624842" y="940704"/>
                  </a:lnTo>
                  <a:lnTo>
                    <a:pt x="1646933" y="980220"/>
                  </a:lnTo>
                  <a:lnTo>
                    <a:pt x="1668089" y="1020316"/>
                  </a:lnTo>
                  <a:lnTo>
                    <a:pt x="1688296" y="1060980"/>
                  </a:lnTo>
                  <a:lnTo>
                    <a:pt x="1707539" y="1102194"/>
                  </a:lnTo>
                  <a:lnTo>
                    <a:pt x="1725804" y="1143946"/>
                  </a:lnTo>
                  <a:lnTo>
                    <a:pt x="1743077" y="1186220"/>
                  </a:lnTo>
                  <a:lnTo>
                    <a:pt x="1759341" y="1229002"/>
                  </a:lnTo>
                  <a:lnTo>
                    <a:pt x="1774583" y="1272276"/>
                  </a:lnTo>
                  <a:lnTo>
                    <a:pt x="1788788" y="1316028"/>
                  </a:lnTo>
                  <a:lnTo>
                    <a:pt x="1801941" y="1360244"/>
                  </a:lnTo>
                  <a:lnTo>
                    <a:pt x="1814028" y="1404909"/>
                  </a:lnTo>
                  <a:lnTo>
                    <a:pt x="1825033" y="1450007"/>
                  </a:lnTo>
                  <a:lnTo>
                    <a:pt x="1834942" y="1495525"/>
                  </a:lnTo>
                  <a:lnTo>
                    <a:pt x="1843741" y="1541447"/>
                  </a:lnTo>
                  <a:lnTo>
                    <a:pt x="1851414" y="1587759"/>
                  </a:lnTo>
                  <a:lnTo>
                    <a:pt x="1857947" y="1634447"/>
                  </a:lnTo>
                  <a:lnTo>
                    <a:pt x="1863325" y="1681495"/>
                  </a:lnTo>
                  <a:lnTo>
                    <a:pt x="1867534" y="1728888"/>
                  </a:lnTo>
                  <a:lnTo>
                    <a:pt x="1870558" y="1776612"/>
                  </a:lnTo>
                  <a:lnTo>
                    <a:pt x="1872384" y="1824653"/>
                  </a:lnTo>
                  <a:lnTo>
                    <a:pt x="1872996" y="1872995"/>
                  </a:lnTo>
                  <a:lnTo>
                    <a:pt x="0" y="187299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64351" y="2955163"/>
            <a:ext cx="5740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996685" y="3901185"/>
            <a:ext cx="1885950" cy="1885950"/>
            <a:chOff x="5996685" y="3901185"/>
            <a:chExt cx="1885950" cy="1885950"/>
          </a:xfrm>
        </p:grpSpPr>
        <p:sp>
          <p:nvSpPr>
            <p:cNvPr id="29" name="object 29"/>
            <p:cNvSpPr/>
            <p:nvPr/>
          </p:nvSpPr>
          <p:spPr>
            <a:xfrm>
              <a:off x="6003035" y="3907535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>
                  <a:moveTo>
                    <a:pt x="1872995" y="0"/>
                  </a:moveTo>
                  <a:lnTo>
                    <a:pt x="0" y="0"/>
                  </a:lnTo>
                  <a:lnTo>
                    <a:pt x="0" y="1872995"/>
                  </a:lnTo>
                  <a:lnTo>
                    <a:pt x="48342" y="1872384"/>
                  </a:lnTo>
                  <a:lnTo>
                    <a:pt x="96383" y="1870558"/>
                  </a:lnTo>
                  <a:lnTo>
                    <a:pt x="144107" y="1867534"/>
                  </a:lnTo>
                  <a:lnTo>
                    <a:pt x="191500" y="1863325"/>
                  </a:lnTo>
                  <a:lnTo>
                    <a:pt x="238548" y="1857947"/>
                  </a:lnTo>
                  <a:lnTo>
                    <a:pt x="285236" y="1851414"/>
                  </a:lnTo>
                  <a:lnTo>
                    <a:pt x="331548" y="1843741"/>
                  </a:lnTo>
                  <a:lnTo>
                    <a:pt x="377470" y="1834942"/>
                  </a:lnTo>
                  <a:lnTo>
                    <a:pt x="422988" y="1825033"/>
                  </a:lnTo>
                  <a:lnTo>
                    <a:pt x="468086" y="1814028"/>
                  </a:lnTo>
                  <a:lnTo>
                    <a:pt x="512751" y="1801941"/>
                  </a:lnTo>
                  <a:lnTo>
                    <a:pt x="556967" y="1788788"/>
                  </a:lnTo>
                  <a:lnTo>
                    <a:pt x="600719" y="1774583"/>
                  </a:lnTo>
                  <a:lnTo>
                    <a:pt x="643993" y="1759341"/>
                  </a:lnTo>
                  <a:lnTo>
                    <a:pt x="686775" y="1743077"/>
                  </a:lnTo>
                  <a:lnTo>
                    <a:pt x="729049" y="1725804"/>
                  </a:lnTo>
                  <a:lnTo>
                    <a:pt x="770801" y="1707539"/>
                  </a:lnTo>
                  <a:lnTo>
                    <a:pt x="812015" y="1688296"/>
                  </a:lnTo>
                  <a:lnTo>
                    <a:pt x="852679" y="1668089"/>
                  </a:lnTo>
                  <a:lnTo>
                    <a:pt x="892775" y="1646933"/>
                  </a:lnTo>
                  <a:lnTo>
                    <a:pt x="932291" y="1624842"/>
                  </a:lnTo>
                  <a:lnTo>
                    <a:pt x="971211" y="1601833"/>
                  </a:lnTo>
                  <a:lnTo>
                    <a:pt x="1009520" y="1577918"/>
                  </a:lnTo>
                  <a:lnTo>
                    <a:pt x="1047204" y="1553114"/>
                  </a:lnTo>
                  <a:lnTo>
                    <a:pt x="1084248" y="1527434"/>
                  </a:lnTo>
                  <a:lnTo>
                    <a:pt x="1120638" y="1500894"/>
                  </a:lnTo>
                  <a:lnTo>
                    <a:pt x="1156358" y="1473508"/>
                  </a:lnTo>
                  <a:lnTo>
                    <a:pt x="1191394" y="1445290"/>
                  </a:lnTo>
                  <a:lnTo>
                    <a:pt x="1225731" y="1416256"/>
                  </a:lnTo>
                  <a:lnTo>
                    <a:pt x="1259355" y="1386421"/>
                  </a:lnTo>
                  <a:lnTo>
                    <a:pt x="1292250" y="1355798"/>
                  </a:lnTo>
                  <a:lnTo>
                    <a:pt x="1324403" y="1324403"/>
                  </a:lnTo>
                  <a:lnTo>
                    <a:pt x="1355798" y="1292250"/>
                  </a:lnTo>
                  <a:lnTo>
                    <a:pt x="1386421" y="1259355"/>
                  </a:lnTo>
                  <a:lnTo>
                    <a:pt x="1416256" y="1225731"/>
                  </a:lnTo>
                  <a:lnTo>
                    <a:pt x="1445290" y="1191394"/>
                  </a:lnTo>
                  <a:lnTo>
                    <a:pt x="1473508" y="1156358"/>
                  </a:lnTo>
                  <a:lnTo>
                    <a:pt x="1500894" y="1120638"/>
                  </a:lnTo>
                  <a:lnTo>
                    <a:pt x="1527434" y="1084248"/>
                  </a:lnTo>
                  <a:lnTo>
                    <a:pt x="1553114" y="1047204"/>
                  </a:lnTo>
                  <a:lnTo>
                    <a:pt x="1577918" y="1009520"/>
                  </a:lnTo>
                  <a:lnTo>
                    <a:pt x="1601833" y="971211"/>
                  </a:lnTo>
                  <a:lnTo>
                    <a:pt x="1624842" y="932291"/>
                  </a:lnTo>
                  <a:lnTo>
                    <a:pt x="1646933" y="892775"/>
                  </a:lnTo>
                  <a:lnTo>
                    <a:pt x="1668089" y="852679"/>
                  </a:lnTo>
                  <a:lnTo>
                    <a:pt x="1688296" y="812015"/>
                  </a:lnTo>
                  <a:lnTo>
                    <a:pt x="1707539" y="770801"/>
                  </a:lnTo>
                  <a:lnTo>
                    <a:pt x="1725804" y="729049"/>
                  </a:lnTo>
                  <a:lnTo>
                    <a:pt x="1743077" y="686775"/>
                  </a:lnTo>
                  <a:lnTo>
                    <a:pt x="1759341" y="643993"/>
                  </a:lnTo>
                  <a:lnTo>
                    <a:pt x="1774583" y="600719"/>
                  </a:lnTo>
                  <a:lnTo>
                    <a:pt x="1788788" y="556967"/>
                  </a:lnTo>
                  <a:lnTo>
                    <a:pt x="1801941" y="512751"/>
                  </a:lnTo>
                  <a:lnTo>
                    <a:pt x="1814028" y="468086"/>
                  </a:lnTo>
                  <a:lnTo>
                    <a:pt x="1825033" y="422988"/>
                  </a:lnTo>
                  <a:lnTo>
                    <a:pt x="1834942" y="377470"/>
                  </a:lnTo>
                  <a:lnTo>
                    <a:pt x="1843741" y="331548"/>
                  </a:lnTo>
                  <a:lnTo>
                    <a:pt x="1851414" y="285236"/>
                  </a:lnTo>
                  <a:lnTo>
                    <a:pt x="1857947" y="238548"/>
                  </a:lnTo>
                  <a:lnTo>
                    <a:pt x="1863325" y="191500"/>
                  </a:lnTo>
                  <a:lnTo>
                    <a:pt x="1867534" y="144107"/>
                  </a:lnTo>
                  <a:lnTo>
                    <a:pt x="1870558" y="96383"/>
                  </a:lnTo>
                  <a:lnTo>
                    <a:pt x="1872384" y="48342"/>
                  </a:lnTo>
                  <a:lnTo>
                    <a:pt x="1872995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03035" y="3907535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>
                  <a:moveTo>
                    <a:pt x="1872995" y="0"/>
                  </a:moveTo>
                  <a:lnTo>
                    <a:pt x="1872384" y="48342"/>
                  </a:lnTo>
                  <a:lnTo>
                    <a:pt x="1870558" y="96383"/>
                  </a:lnTo>
                  <a:lnTo>
                    <a:pt x="1867534" y="144107"/>
                  </a:lnTo>
                  <a:lnTo>
                    <a:pt x="1863325" y="191500"/>
                  </a:lnTo>
                  <a:lnTo>
                    <a:pt x="1857947" y="238548"/>
                  </a:lnTo>
                  <a:lnTo>
                    <a:pt x="1851414" y="285236"/>
                  </a:lnTo>
                  <a:lnTo>
                    <a:pt x="1843741" y="331548"/>
                  </a:lnTo>
                  <a:lnTo>
                    <a:pt x="1834942" y="377470"/>
                  </a:lnTo>
                  <a:lnTo>
                    <a:pt x="1825033" y="422988"/>
                  </a:lnTo>
                  <a:lnTo>
                    <a:pt x="1814028" y="468086"/>
                  </a:lnTo>
                  <a:lnTo>
                    <a:pt x="1801941" y="512751"/>
                  </a:lnTo>
                  <a:lnTo>
                    <a:pt x="1788788" y="556967"/>
                  </a:lnTo>
                  <a:lnTo>
                    <a:pt x="1774583" y="600719"/>
                  </a:lnTo>
                  <a:lnTo>
                    <a:pt x="1759341" y="643993"/>
                  </a:lnTo>
                  <a:lnTo>
                    <a:pt x="1743077" y="686775"/>
                  </a:lnTo>
                  <a:lnTo>
                    <a:pt x="1725804" y="729049"/>
                  </a:lnTo>
                  <a:lnTo>
                    <a:pt x="1707539" y="770801"/>
                  </a:lnTo>
                  <a:lnTo>
                    <a:pt x="1688296" y="812015"/>
                  </a:lnTo>
                  <a:lnTo>
                    <a:pt x="1668089" y="852679"/>
                  </a:lnTo>
                  <a:lnTo>
                    <a:pt x="1646933" y="892775"/>
                  </a:lnTo>
                  <a:lnTo>
                    <a:pt x="1624842" y="932291"/>
                  </a:lnTo>
                  <a:lnTo>
                    <a:pt x="1601833" y="971211"/>
                  </a:lnTo>
                  <a:lnTo>
                    <a:pt x="1577918" y="1009520"/>
                  </a:lnTo>
                  <a:lnTo>
                    <a:pt x="1553114" y="1047204"/>
                  </a:lnTo>
                  <a:lnTo>
                    <a:pt x="1527434" y="1084248"/>
                  </a:lnTo>
                  <a:lnTo>
                    <a:pt x="1500894" y="1120638"/>
                  </a:lnTo>
                  <a:lnTo>
                    <a:pt x="1473508" y="1156358"/>
                  </a:lnTo>
                  <a:lnTo>
                    <a:pt x="1445290" y="1191394"/>
                  </a:lnTo>
                  <a:lnTo>
                    <a:pt x="1416256" y="1225731"/>
                  </a:lnTo>
                  <a:lnTo>
                    <a:pt x="1386421" y="1259355"/>
                  </a:lnTo>
                  <a:lnTo>
                    <a:pt x="1355798" y="1292250"/>
                  </a:lnTo>
                  <a:lnTo>
                    <a:pt x="1324403" y="1324403"/>
                  </a:lnTo>
                  <a:lnTo>
                    <a:pt x="1292250" y="1355798"/>
                  </a:lnTo>
                  <a:lnTo>
                    <a:pt x="1259355" y="1386421"/>
                  </a:lnTo>
                  <a:lnTo>
                    <a:pt x="1225731" y="1416256"/>
                  </a:lnTo>
                  <a:lnTo>
                    <a:pt x="1191394" y="1445290"/>
                  </a:lnTo>
                  <a:lnTo>
                    <a:pt x="1156358" y="1473508"/>
                  </a:lnTo>
                  <a:lnTo>
                    <a:pt x="1120638" y="1500894"/>
                  </a:lnTo>
                  <a:lnTo>
                    <a:pt x="1084248" y="1527434"/>
                  </a:lnTo>
                  <a:lnTo>
                    <a:pt x="1047204" y="1553114"/>
                  </a:lnTo>
                  <a:lnTo>
                    <a:pt x="1009520" y="1577918"/>
                  </a:lnTo>
                  <a:lnTo>
                    <a:pt x="971211" y="1601833"/>
                  </a:lnTo>
                  <a:lnTo>
                    <a:pt x="932291" y="1624842"/>
                  </a:lnTo>
                  <a:lnTo>
                    <a:pt x="892775" y="1646933"/>
                  </a:lnTo>
                  <a:lnTo>
                    <a:pt x="852679" y="1668089"/>
                  </a:lnTo>
                  <a:lnTo>
                    <a:pt x="812015" y="1688296"/>
                  </a:lnTo>
                  <a:lnTo>
                    <a:pt x="770801" y="1707539"/>
                  </a:lnTo>
                  <a:lnTo>
                    <a:pt x="729049" y="1725804"/>
                  </a:lnTo>
                  <a:lnTo>
                    <a:pt x="686775" y="1743077"/>
                  </a:lnTo>
                  <a:lnTo>
                    <a:pt x="643993" y="1759341"/>
                  </a:lnTo>
                  <a:lnTo>
                    <a:pt x="600719" y="1774583"/>
                  </a:lnTo>
                  <a:lnTo>
                    <a:pt x="556967" y="1788788"/>
                  </a:lnTo>
                  <a:lnTo>
                    <a:pt x="512751" y="1801941"/>
                  </a:lnTo>
                  <a:lnTo>
                    <a:pt x="468086" y="1814028"/>
                  </a:lnTo>
                  <a:lnTo>
                    <a:pt x="422988" y="1825033"/>
                  </a:lnTo>
                  <a:lnTo>
                    <a:pt x="377470" y="1834942"/>
                  </a:lnTo>
                  <a:lnTo>
                    <a:pt x="331548" y="1843741"/>
                  </a:lnTo>
                  <a:lnTo>
                    <a:pt x="285236" y="1851414"/>
                  </a:lnTo>
                  <a:lnTo>
                    <a:pt x="238548" y="1857947"/>
                  </a:lnTo>
                  <a:lnTo>
                    <a:pt x="191500" y="1863325"/>
                  </a:lnTo>
                  <a:lnTo>
                    <a:pt x="144107" y="1867534"/>
                  </a:lnTo>
                  <a:lnTo>
                    <a:pt x="96383" y="1870558"/>
                  </a:lnTo>
                  <a:lnTo>
                    <a:pt x="48342" y="1872384"/>
                  </a:lnTo>
                  <a:lnTo>
                    <a:pt x="0" y="1872995"/>
                  </a:lnTo>
                  <a:lnTo>
                    <a:pt x="0" y="0"/>
                  </a:lnTo>
                  <a:lnTo>
                    <a:pt x="187299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167754" y="4366386"/>
            <a:ext cx="9956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Parásitos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023105" y="3901185"/>
            <a:ext cx="1885950" cy="1885950"/>
            <a:chOff x="4023105" y="3901185"/>
            <a:chExt cx="1885950" cy="1885950"/>
          </a:xfrm>
        </p:grpSpPr>
        <p:sp>
          <p:nvSpPr>
            <p:cNvPr id="33" name="object 33"/>
            <p:cNvSpPr/>
            <p:nvPr/>
          </p:nvSpPr>
          <p:spPr>
            <a:xfrm>
              <a:off x="4029455" y="3907535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>
                  <a:moveTo>
                    <a:pt x="1872996" y="0"/>
                  </a:moveTo>
                  <a:lnTo>
                    <a:pt x="0" y="0"/>
                  </a:lnTo>
                  <a:lnTo>
                    <a:pt x="611" y="48342"/>
                  </a:lnTo>
                  <a:lnTo>
                    <a:pt x="2437" y="96383"/>
                  </a:lnTo>
                  <a:lnTo>
                    <a:pt x="5461" y="144107"/>
                  </a:lnTo>
                  <a:lnTo>
                    <a:pt x="9670" y="191500"/>
                  </a:lnTo>
                  <a:lnTo>
                    <a:pt x="15048" y="238548"/>
                  </a:lnTo>
                  <a:lnTo>
                    <a:pt x="21581" y="285236"/>
                  </a:lnTo>
                  <a:lnTo>
                    <a:pt x="29254" y="331548"/>
                  </a:lnTo>
                  <a:lnTo>
                    <a:pt x="38053" y="377470"/>
                  </a:lnTo>
                  <a:lnTo>
                    <a:pt x="47962" y="422988"/>
                  </a:lnTo>
                  <a:lnTo>
                    <a:pt x="58967" y="468086"/>
                  </a:lnTo>
                  <a:lnTo>
                    <a:pt x="71054" y="512751"/>
                  </a:lnTo>
                  <a:lnTo>
                    <a:pt x="84207" y="556967"/>
                  </a:lnTo>
                  <a:lnTo>
                    <a:pt x="98412" y="600719"/>
                  </a:lnTo>
                  <a:lnTo>
                    <a:pt x="113654" y="643993"/>
                  </a:lnTo>
                  <a:lnTo>
                    <a:pt x="129918" y="686775"/>
                  </a:lnTo>
                  <a:lnTo>
                    <a:pt x="147191" y="729049"/>
                  </a:lnTo>
                  <a:lnTo>
                    <a:pt x="165456" y="770801"/>
                  </a:lnTo>
                  <a:lnTo>
                    <a:pt x="184699" y="812015"/>
                  </a:lnTo>
                  <a:lnTo>
                    <a:pt x="204906" y="852679"/>
                  </a:lnTo>
                  <a:lnTo>
                    <a:pt x="226062" y="892775"/>
                  </a:lnTo>
                  <a:lnTo>
                    <a:pt x="248153" y="932291"/>
                  </a:lnTo>
                  <a:lnTo>
                    <a:pt x="271162" y="971211"/>
                  </a:lnTo>
                  <a:lnTo>
                    <a:pt x="295077" y="1009520"/>
                  </a:lnTo>
                  <a:lnTo>
                    <a:pt x="319881" y="1047204"/>
                  </a:lnTo>
                  <a:lnTo>
                    <a:pt x="345561" y="1084248"/>
                  </a:lnTo>
                  <a:lnTo>
                    <a:pt x="372101" y="1120638"/>
                  </a:lnTo>
                  <a:lnTo>
                    <a:pt x="399487" y="1156358"/>
                  </a:lnTo>
                  <a:lnTo>
                    <a:pt x="427705" y="1191394"/>
                  </a:lnTo>
                  <a:lnTo>
                    <a:pt x="456739" y="1225731"/>
                  </a:lnTo>
                  <a:lnTo>
                    <a:pt x="486574" y="1259355"/>
                  </a:lnTo>
                  <a:lnTo>
                    <a:pt x="517197" y="1292250"/>
                  </a:lnTo>
                  <a:lnTo>
                    <a:pt x="548592" y="1324403"/>
                  </a:lnTo>
                  <a:lnTo>
                    <a:pt x="580745" y="1355798"/>
                  </a:lnTo>
                  <a:lnTo>
                    <a:pt x="613640" y="1386421"/>
                  </a:lnTo>
                  <a:lnTo>
                    <a:pt x="647264" y="1416256"/>
                  </a:lnTo>
                  <a:lnTo>
                    <a:pt x="681601" y="1445290"/>
                  </a:lnTo>
                  <a:lnTo>
                    <a:pt x="716637" y="1473508"/>
                  </a:lnTo>
                  <a:lnTo>
                    <a:pt x="752357" y="1500894"/>
                  </a:lnTo>
                  <a:lnTo>
                    <a:pt x="788747" y="1527434"/>
                  </a:lnTo>
                  <a:lnTo>
                    <a:pt x="825791" y="1553114"/>
                  </a:lnTo>
                  <a:lnTo>
                    <a:pt x="863475" y="1577918"/>
                  </a:lnTo>
                  <a:lnTo>
                    <a:pt x="901784" y="1601833"/>
                  </a:lnTo>
                  <a:lnTo>
                    <a:pt x="940704" y="1624842"/>
                  </a:lnTo>
                  <a:lnTo>
                    <a:pt x="980220" y="1646933"/>
                  </a:lnTo>
                  <a:lnTo>
                    <a:pt x="1020316" y="1668089"/>
                  </a:lnTo>
                  <a:lnTo>
                    <a:pt x="1060980" y="1688296"/>
                  </a:lnTo>
                  <a:lnTo>
                    <a:pt x="1102194" y="1707539"/>
                  </a:lnTo>
                  <a:lnTo>
                    <a:pt x="1143946" y="1725804"/>
                  </a:lnTo>
                  <a:lnTo>
                    <a:pt x="1186220" y="1743077"/>
                  </a:lnTo>
                  <a:lnTo>
                    <a:pt x="1229002" y="1759341"/>
                  </a:lnTo>
                  <a:lnTo>
                    <a:pt x="1272276" y="1774583"/>
                  </a:lnTo>
                  <a:lnTo>
                    <a:pt x="1316028" y="1788788"/>
                  </a:lnTo>
                  <a:lnTo>
                    <a:pt x="1360244" y="1801941"/>
                  </a:lnTo>
                  <a:lnTo>
                    <a:pt x="1404909" y="1814028"/>
                  </a:lnTo>
                  <a:lnTo>
                    <a:pt x="1450007" y="1825033"/>
                  </a:lnTo>
                  <a:lnTo>
                    <a:pt x="1495525" y="1834942"/>
                  </a:lnTo>
                  <a:lnTo>
                    <a:pt x="1541447" y="1843741"/>
                  </a:lnTo>
                  <a:lnTo>
                    <a:pt x="1587759" y="1851414"/>
                  </a:lnTo>
                  <a:lnTo>
                    <a:pt x="1634447" y="1857947"/>
                  </a:lnTo>
                  <a:lnTo>
                    <a:pt x="1681495" y="1863325"/>
                  </a:lnTo>
                  <a:lnTo>
                    <a:pt x="1728888" y="1867534"/>
                  </a:lnTo>
                  <a:lnTo>
                    <a:pt x="1776612" y="1870558"/>
                  </a:lnTo>
                  <a:lnTo>
                    <a:pt x="1824653" y="1872384"/>
                  </a:lnTo>
                  <a:lnTo>
                    <a:pt x="1872996" y="1872995"/>
                  </a:lnTo>
                  <a:lnTo>
                    <a:pt x="187299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29455" y="3907535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>
                  <a:moveTo>
                    <a:pt x="1872996" y="1872995"/>
                  </a:moveTo>
                  <a:lnTo>
                    <a:pt x="1824653" y="1872384"/>
                  </a:lnTo>
                  <a:lnTo>
                    <a:pt x="1776612" y="1870558"/>
                  </a:lnTo>
                  <a:lnTo>
                    <a:pt x="1728888" y="1867534"/>
                  </a:lnTo>
                  <a:lnTo>
                    <a:pt x="1681495" y="1863325"/>
                  </a:lnTo>
                  <a:lnTo>
                    <a:pt x="1634447" y="1857947"/>
                  </a:lnTo>
                  <a:lnTo>
                    <a:pt x="1587759" y="1851414"/>
                  </a:lnTo>
                  <a:lnTo>
                    <a:pt x="1541447" y="1843741"/>
                  </a:lnTo>
                  <a:lnTo>
                    <a:pt x="1495525" y="1834942"/>
                  </a:lnTo>
                  <a:lnTo>
                    <a:pt x="1450007" y="1825033"/>
                  </a:lnTo>
                  <a:lnTo>
                    <a:pt x="1404909" y="1814028"/>
                  </a:lnTo>
                  <a:lnTo>
                    <a:pt x="1360244" y="1801941"/>
                  </a:lnTo>
                  <a:lnTo>
                    <a:pt x="1316028" y="1788788"/>
                  </a:lnTo>
                  <a:lnTo>
                    <a:pt x="1272276" y="1774583"/>
                  </a:lnTo>
                  <a:lnTo>
                    <a:pt x="1229002" y="1759341"/>
                  </a:lnTo>
                  <a:lnTo>
                    <a:pt x="1186220" y="1743077"/>
                  </a:lnTo>
                  <a:lnTo>
                    <a:pt x="1143946" y="1725804"/>
                  </a:lnTo>
                  <a:lnTo>
                    <a:pt x="1102194" y="1707539"/>
                  </a:lnTo>
                  <a:lnTo>
                    <a:pt x="1060980" y="1688296"/>
                  </a:lnTo>
                  <a:lnTo>
                    <a:pt x="1020316" y="1668089"/>
                  </a:lnTo>
                  <a:lnTo>
                    <a:pt x="980220" y="1646933"/>
                  </a:lnTo>
                  <a:lnTo>
                    <a:pt x="940704" y="1624842"/>
                  </a:lnTo>
                  <a:lnTo>
                    <a:pt x="901784" y="1601833"/>
                  </a:lnTo>
                  <a:lnTo>
                    <a:pt x="863475" y="1577918"/>
                  </a:lnTo>
                  <a:lnTo>
                    <a:pt x="825791" y="1553114"/>
                  </a:lnTo>
                  <a:lnTo>
                    <a:pt x="788747" y="1527434"/>
                  </a:lnTo>
                  <a:lnTo>
                    <a:pt x="752357" y="1500894"/>
                  </a:lnTo>
                  <a:lnTo>
                    <a:pt x="716637" y="1473508"/>
                  </a:lnTo>
                  <a:lnTo>
                    <a:pt x="681601" y="1445290"/>
                  </a:lnTo>
                  <a:lnTo>
                    <a:pt x="647264" y="1416256"/>
                  </a:lnTo>
                  <a:lnTo>
                    <a:pt x="613640" y="1386421"/>
                  </a:lnTo>
                  <a:lnTo>
                    <a:pt x="580745" y="1355798"/>
                  </a:lnTo>
                  <a:lnTo>
                    <a:pt x="548592" y="1324403"/>
                  </a:lnTo>
                  <a:lnTo>
                    <a:pt x="517197" y="1292250"/>
                  </a:lnTo>
                  <a:lnTo>
                    <a:pt x="486574" y="1259355"/>
                  </a:lnTo>
                  <a:lnTo>
                    <a:pt x="456739" y="1225731"/>
                  </a:lnTo>
                  <a:lnTo>
                    <a:pt x="427705" y="1191394"/>
                  </a:lnTo>
                  <a:lnTo>
                    <a:pt x="399487" y="1156358"/>
                  </a:lnTo>
                  <a:lnTo>
                    <a:pt x="372101" y="1120638"/>
                  </a:lnTo>
                  <a:lnTo>
                    <a:pt x="345561" y="1084248"/>
                  </a:lnTo>
                  <a:lnTo>
                    <a:pt x="319881" y="1047204"/>
                  </a:lnTo>
                  <a:lnTo>
                    <a:pt x="295077" y="1009520"/>
                  </a:lnTo>
                  <a:lnTo>
                    <a:pt x="271162" y="971211"/>
                  </a:lnTo>
                  <a:lnTo>
                    <a:pt x="248153" y="932291"/>
                  </a:lnTo>
                  <a:lnTo>
                    <a:pt x="226062" y="892775"/>
                  </a:lnTo>
                  <a:lnTo>
                    <a:pt x="204906" y="852679"/>
                  </a:lnTo>
                  <a:lnTo>
                    <a:pt x="184699" y="812015"/>
                  </a:lnTo>
                  <a:lnTo>
                    <a:pt x="165456" y="770801"/>
                  </a:lnTo>
                  <a:lnTo>
                    <a:pt x="147191" y="729049"/>
                  </a:lnTo>
                  <a:lnTo>
                    <a:pt x="129918" y="686775"/>
                  </a:lnTo>
                  <a:lnTo>
                    <a:pt x="113654" y="643993"/>
                  </a:lnTo>
                  <a:lnTo>
                    <a:pt x="98412" y="600719"/>
                  </a:lnTo>
                  <a:lnTo>
                    <a:pt x="84207" y="556967"/>
                  </a:lnTo>
                  <a:lnTo>
                    <a:pt x="71054" y="512751"/>
                  </a:lnTo>
                  <a:lnTo>
                    <a:pt x="58967" y="468086"/>
                  </a:lnTo>
                  <a:lnTo>
                    <a:pt x="47962" y="422988"/>
                  </a:lnTo>
                  <a:lnTo>
                    <a:pt x="38053" y="377470"/>
                  </a:lnTo>
                  <a:lnTo>
                    <a:pt x="29254" y="331548"/>
                  </a:lnTo>
                  <a:lnTo>
                    <a:pt x="21581" y="285236"/>
                  </a:lnTo>
                  <a:lnTo>
                    <a:pt x="15048" y="238548"/>
                  </a:lnTo>
                  <a:lnTo>
                    <a:pt x="9670" y="191500"/>
                  </a:lnTo>
                  <a:lnTo>
                    <a:pt x="5461" y="144107"/>
                  </a:lnTo>
                  <a:lnTo>
                    <a:pt x="2437" y="96383"/>
                  </a:lnTo>
                  <a:lnTo>
                    <a:pt x="611" y="48342"/>
                  </a:lnTo>
                  <a:lnTo>
                    <a:pt x="0" y="0"/>
                  </a:lnTo>
                  <a:lnTo>
                    <a:pt x="1872996" y="0"/>
                  </a:lnTo>
                  <a:lnTo>
                    <a:pt x="1872996" y="18729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820792" y="4366386"/>
            <a:ext cx="8407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Hongos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650865" y="3505072"/>
            <a:ext cx="606425" cy="259079"/>
            <a:chOff x="5650865" y="3505072"/>
            <a:chExt cx="606425" cy="259079"/>
          </a:xfrm>
        </p:grpSpPr>
        <p:sp>
          <p:nvSpPr>
            <p:cNvPr id="37" name="object 37"/>
            <p:cNvSpPr/>
            <p:nvPr/>
          </p:nvSpPr>
          <p:spPr>
            <a:xfrm>
              <a:off x="5657215" y="3511422"/>
              <a:ext cx="593725" cy="246379"/>
            </a:xfrm>
            <a:custGeom>
              <a:avLst/>
              <a:gdLst/>
              <a:ahLst/>
              <a:cxnLst/>
              <a:rect l="l" t="t" r="r" b="b"/>
              <a:pathLst>
                <a:path w="593725" h="246379">
                  <a:moveTo>
                    <a:pt x="288671" y="0"/>
                  </a:moveTo>
                  <a:lnTo>
                    <a:pt x="236793" y="3962"/>
                  </a:lnTo>
                  <a:lnTo>
                    <a:pt x="187961" y="15387"/>
                  </a:lnTo>
                  <a:lnTo>
                    <a:pt x="142992" y="33579"/>
                  </a:lnTo>
                  <a:lnTo>
                    <a:pt x="102701" y="57846"/>
                  </a:lnTo>
                  <a:lnTo>
                    <a:pt x="67906" y="87493"/>
                  </a:lnTo>
                  <a:lnTo>
                    <a:pt x="39421" y="121825"/>
                  </a:lnTo>
                  <a:lnTo>
                    <a:pt x="18065" y="160150"/>
                  </a:lnTo>
                  <a:lnTo>
                    <a:pt x="4652" y="201772"/>
                  </a:lnTo>
                  <a:lnTo>
                    <a:pt x="0" y="245999"/>
                  </a:lnTo>
                  <a:lnTo>
                    <a:pt x="70231" y="245999"/>
                  </a:lnTo>
                  <a:lnTo>
                    <a:pt x="78486" y="198161"/>
                  </a:lnTo>
                  <a:lnTo>
                    <a:pt x="102076" y="154670"/>
                  </a:lnTo>
                  <a:lnTo>
                    <a:pt x="139239" y="117822"/>
                  </a:lnTo>
                  <a:lnTo>
                    <a:pt x="188213" y="89915"/>
                  </a:lnTo>
                  <a:lnTo>
                    <a:pt x="235358" y="75526"/>
                  </a:lnTo>
                  <a:lnTo>
                    <a:pt x="283743" y="70267"/>
                  </a:lnTo>
                  <a:lnTo>
                    <a:pt x="331605" y="73690"/>
                  </a:lnTo>
                  <a:lnTo>
                    <a:pt x="377184" y="85346"/>
                  </a:lnTo>
                  <a:lnTo>
                    <a:pt x="418717" y="104787"/>
                  </a:lnTo>
                  <a:lnTo>
                    <a:pt x="454443" y="131563"/>
                  </a:lnTo>
                  <a:lnTo>
                    <a:pt x="482600" y="165226"/>
                  </a:lnTo>
                  <a:lnTo>
                    <a:pt x="452627" y="165226"/>
                  </a:lnTo>
                  <a:lnTo>
                    <a:pt x="542163" y="245999"/>
                  </a:lnTo>
                  <a:lnTo>
                    <a:pt x="593217" y="165226"/>
                  </a:lnTo>
                  <a:lnTo>
                    <a:pt x="561339" y="165226"/>
                  </a:lnTo>
                  <a:lnTo>
                    <a:pt x="539971" y="124923"/>
                  </a:lnTo>
                  <a:lnTo>
                    <a:pt x="511126" y="89205"/>
                  </a:lnTo>
                  <a:lnTo>
                    <a:pt x="475774" y="58661"/>
                  </a:lnTo>
                  <a:lnTo>
                    <a:pt x="434885" y="33880"/>
                  </a:lnTo>
                  <a:lnTo>
                    <a:pt x="389425" y="15450"/>
                  </a:lnTo>
                  <a:lnTo>
                    <a:pt x="340364" y="3960"/>
                  </a:lnTo>
                  <a:lnTo>
                    <a:pt x="288671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57215" y="3511422"/>
              <a:ext cx="593725" cy="246379"/>
            </a:xfrm>
            <a:custGeom>
              <a:avLst/>
              <a:gdLst/>
              <a:ahLst/>
              <a:cxnLst/>
              <a:rect l="l" t="t" r="r" b="b"/>
              <a:pathLst>
                <a:path w="593725" h="246379">
                  <a:moveTo>
                    <a:pt x="0" y="245999"/>
                  </a:moveTo>
                  <a:lnTo>
                    <a:pt x="4652" y="201772"/>
                  </a:lnTo>
                  <a:lnTo>
                    <a:pt x="18065" y="160150"/>
                  </a:lnTo>
                  <a:lnTo>
                    <a:pt x="39421" y="121825"/>
                  </a:lnTo>
                  <a:lnTo>
                    <a:pt x="67906" y="87493"/>
                  </a:lnTo>
                  <a:lnTo>
                    <a:pt x="102701" y="57846"/>
                  </a:lnTo>
                  <a:lnTo>
                    <a:pt x="142992" y="33579"/>
                  </a:lnTo>
                  <a:lnTo>
                    <a:pt x="187961" y="15387"/>
                  </a:lnTo>
                  <a:lnTo>
                    <a:pt x="236793" y="3962"/>
                  </a:lnTo>
                  <a:lnTo>
                    <a:pt x="288671" y="0"/>
                  </a:lnTo>
                  <a:lnTo>
                    <a:pt x="340364" y="3960"/>
                  </a:lnTo>
                  <a:lnTo>
                    <a:pt x="389425" y="15450"/>
                  </a:lnTo>
                  <a:lnTo>
                    <a:pt x="434885" y="33880"/>
                  </a:lnTo>
                  <a:lnTo>
                    <a:pt x="475774" y="58661"/>
                  </a:lnTo>
                  <a:lnTo>
                    <a:pt x="511126" y="89205"/>
                  </a:lnTo>
                  <a:lnTo>
                    <a:pt x="539971" y="124923"/>
                  </a:lnTo>
                  <a:lnTo>
                    <a:pt x="561339" y="165226"/>
                  </a:lnTo>
                  <a:lnTo>
                    <a:pt x="593217" y="165226"/>
                  </a:lnTo>
                  <a:lnTo>
                    <a:pt x="542163" y="245999"/>
                  </a:lnTo>
                  <a:lnTo>
                    <a:pt x="452627" y="165226"/>
                  </a:lnTo>
                  <a:lnTo>
                    <a:pt x="482600" y="165226"/>
                  </a:lnTo>
                  <a:lnTo>
                    <a:pt x="454443" y="131563"/>
                  </a:lnTo>
                  <a:lnTo>
                    <a:pt x="418717" y="104787"/>
                  </a:lnTo>
                  <a:lnTo>
                    <a:pt x="377184" y="85346"/>
                  </a:lnTo>
                  <a:lnTo>
                    <a:pt x="331605" y="73690"/>
                  </a:lnTo>
                  <a:lnTo>
                    <a:pt x="283743" y="70267"/>
                  </a:lnTo>
                  <a:lnTo>
                    <a:pt x="235358" y="75526"/>
                  </a:lnTo>
                  <a:lnTo>
                    <a:pt x="188213" y="89915"/>
                  </a:lnTo>
                  <a:lnTo>
                    <a:pt x="139239" y="117822"/>
                  </a:lnTo>
                  <a:lnTo>
                    <a:pt x="102076" y="154670"/>
                  </a:lnTo>
                  <a:lnTo>
                    <a:pt x="78486" y="198161"/>
                  </a:lnTo>
                  <a:lnTo>
                    <a:pt x="70231" y="245999"/>
                  </a:lnTo>
                  <a:lnTo>
                    <a:pt x="0" y="2459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634990" y="3965955"/>
            <a:ext cx="606425" cy="259079"/>
            <a:chOff x="5634990" y="3965955"/>
            <a:chExt cx="606425" cy="259079"/>
          </a:xfrm>
        </p:grpSpPr>
        <p:sp>
          <p:nvSpPr>
            <p:cNvPr id="40" name="object 40"/>
            <p:cNvSpPr/>
            <p:nvPr/>
          </p:nvSpPr>
          <p:spPr>
            <a:xfrm>
              <a:off x="5641340" y="3972305"/>
              <a:ext cx="593725" cy="246379"/>
            </a:xfrm>
            <a:custGeom>
              <a:avLst/>
              <a:gdLst/>
              <a:ahLst/>
              <a:cxnLst/>
              <a:rect l="l" t="t" r="r" b="b"/>
              <a:pathLst>
                <a:path w="593725" h="246379">
                  <a:moveTo>
                    <a:pt x="593217" y="0"/>
                  </a:moveTo>
                  <a:lnTo>
                    <a:pt x="522986" y="0"/>
                  </a:lnTo>
                  <a:lnTo>
                    <a:pt x="514731" y="47837"/>
                  </a:lnTo>
                  <a:lnTo>
                    <a:pt x="491140" y="91328"/>
                  </a:lnTo>
                  <a:lnTo>
                    <a:pt x="453977" y="128176"/>
                  </a:lnTo>
                  <a:lnTo>
                    <a:pt x="405002" y="156083"/>
                  </a:lnTo>
                  <a:lnTo>
                    <a:pt x="357858" y="170472"/>
                  </a:lnTo>
                  <a:lnTo>
                    <a:pt x="309473" y="175731"/>
                  </a:lnTo>
                  <a:lnTo>
                    <a:pt x="261611" y="172308"/>
                  </a:lnTo>
                  <a:lnTo>
                    <a:pt x="216032" y="160652"/>
                  </a:lnTo>
                  <a:lnTo>
                    <a:pt x="174499" y="141211"/>
                  </a:lnTo>
                  <a:lnTo>
                    <a:pt x="138773" y="114435"/>
                  </a:lnTo>
                  <a:lnTo>
                    <a:pt x="110617" y="80772"/>
                  </a:lnTo>
                  <a:lnTo>
                    <a:pt x="140588" y="80772"/>
                  </a:lnTo>
                  <a:lnTo>
                    <a:pt x="50926" y="0"/>
                  </a:lnTo>
                  <a:lnTo>
                    <a:pt x="0" y="80772"/>
                  </a:lnTo>
                  <a:lnTo>
                    <a:pt x="31876" y="80772"/>
                  </a:lnTo>
                  <a:lnTo>
                    <a:pt x="53245" y="121075"/>
                  </a:lnTo>
                  <a:lnTo>
                    <a:pt x="82090" y="156793"/>
                  </a:lnTo>
                  <a:lnTo>
                    <a:pt x="117442" y="187337"/>
                  </a:lnTo>
                  <a:lnTo>
                    <a:pt x="158331" y="212118"/>
                  </a:lnTo>
                  <a:lnTo>
                    <a:pt x="203791" y="230548"/>
                  </a:lnTo>
                  <a:lnTo>
                    <a:pt x="252852" y="242038"/>
                  </a:lnTo>
                  <a:lnTo>
                    <a:pt x="304546" y="245999"/>
                  </a:lnTo>
                  <a:lnTo>
                    <a:pt x="356423" y="242036"/>
                  </a:lnTo>
                  <a:lnTo>
                    <a:pt x="405255" y="230611"/>
                  </a:lnTo>
                  <a:lnTo>
                    <a:pt x="450224" y="212419"/>
                  </a:lnTo>
                  <a:lnTo>
                    <a:pt x="490515" y="188152"/>
                  </a:lnTo>
                  <a:lnTo>
                    <a:pt x="525310" y="158505"/>
                  </a:lnTo>
                  <a:lnTo>
                    <a:pt x="553795" y="124173"/>
                  </a:lnTo>
                  <a:lnTo>
                    <a:pt x="575151" y="85848"/>
                  </a:lnTo>
                  <a:lnTo>
                    <a:pt x="588564" y="44226"/>
                  </a:lnTo>
                  <a:lnTo>
                    <a:pt x="593217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41340" y="3972305"/>
              <a:ext cx="593725" cy="246379"/>
            </a:xfrm>
            <a:custGeom>
              <a:avLst/>
              <a:gdLst/>
              <a:ahLst/>
              <a:cxnLst/>
              <a:rect l="l" t="t" r="r" b="b"/>
              <a:pathLst>
                <a:path w="593725" h="246379">
                  <a:moveTo>
                    <a:pt x="593217" y="0"/>
                  </a:moveTo>
                  <a:lnTo>
                    <a:pt x="588564" y="44226"/>
                  </a:lnTo>
                  <a:lnTo>
                    <a:pt x="575151" y="85848"/>
                  </a:lnTo>
                  <a:lnTo>
                    <a:pt x="553795" y="124173"/>
                  </a:lnTo>
                  <a:lnTo>
                    <a:pt x="525310" y="158505"/>
                  </a:lnTo>
                  <a:lnTo>
                    <a:pt x="490515" y="188152"/>
                  </a:lnTo>
                  <a:lnTo>
                    <a:pt x="450224" y="212419"/>
                  </a:lnTo>
                  <a:lnTo>
                    <a:pt x="405255" y="230611"/>
                  </a:lnTo>
                  <a:lnTo>
                    <a:pt x="356423" y="242036"/>
                  </a:lnTo>
                  <a:lnTo>
                    <a:pt x="304546" y="245999"/>
                  </a:lnTo>
                  <a:lnTo>
                    <a:pt x="252852" y="242038"/>
                  </a:lnTo>
                  <a:lnTo>
                    <a:pt x="203791" y="230548"/>
                  </a:lnTo>
                  <a:lnTo>
                    <a:pt x="158331" y="212118"/>
                  </a:lnTo>
                  <a:lnTo>
                    <a:pt x="117442" y="187337"/>
                  </a:lnTo>
                  <a:lnTo>
                    <a:pt x="82090" y="156793"/>
                  </a:lnTo>
                  <a:lnTo>
                    <a:pt x="53245" y="121075"/>
                  </a:lnTo>
                  <a:lnTo>
                    <a:pt x="31876" y="80772"/>
                  </a:lnTo>
                  <a:lnTo>
                    <a:pt x="0" y="80772"/>
                  </a:lnTo>
                  <a:lnTo>
                    <a:pt x="50926" y="0"/>
                  </a:lnTo>
                  <a:lnTo>
                    <a:pt x="140588" y="80772"/>
                  </a:lnTo>
                  <a:lnTo>
                    <a:pt x="110617" y="80772"/>
                  </a:lnTo>
                  <a:lnTo>
                    <a:pt x="138773" y="114435"/>
                  </a:lnTo>
                  <a:lnTo>
                    <a:pt x="174499" y="141211"/>
                  </a:lnTo>
                  <a:lnTo>
                    <a:pt x="216032" y="160652"/>
                  </a:lnTo>
                  <a:lnTo>
                    <a:pt x="261611" y="172308"/>
                  </a:lnTo>
                  <a:lnTo>
                    <a:pt x="309473" y="175731"/>
                  </a:lnTo>
                  <a:lnTo>
                    <a:pt x="357858" y="170472"/>
                  </a:lnTo>
                  <a:lnTo>
                    <a:pt x="405002" y="156083"/>
                  </a:lnTo>
                  <a:lnTo>
                    <a:pt x="453977" y="128176"/>
                  </a:lnTo>
                  <a:lnTo>
                    <a:pt x="491140" y="91328"/>
                  </a:lnTo>
                  <a:lnTo>
                    <a:pt x="514731" y="47837"/>
                  </a:lnTo>
                  <a:lnTo>
                    <a:pt x="522986" y="0"/>
                  </a:lnTo>
                  <a:lnTo>
                    <a:pt x="593217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93149"/>
            <a:ext cx="9372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40" dirty="0">
                <a:solidFill>
                  <a:schemeClr val="tx1"/>
                </a:solidFill>
              </a:rPr>
              <a:t>Peligros</a:t>
            </a:r>
            <a:r>
              <a:rPr sz="3200" spc="-80" dirty="0">
                <a:solidFill>
                  <a:schemeClr val="tx1"/>
                </a:solidFill>
              </a:rPr>
              <a:t> </a:t>
            </a:r>
            <a:r>
              <a:rPr sz="3200" spc="-25" dirty="0">
                <a:solidFill>
                  <a:schemeClr val="tx1"/>
                </a:solidFill>
              </a:rPr>
              <a:t>físicos</a:t>
            </a:r>
            <a:r>
              <a:rPr sz="3200" spc="-85" dirty="0">
                <a:solidFill>
                  <a:schemeClr val="tx1"/>
                </a:solidFill>
              </a:rPr>
              <a:t> </a:t>
            </a:r>
            <a:r>
              <a:rPr sz="3200" spc="-10" dirty="0">
                <a:solidFill>
                  <a:schemeClr val="tx1"/>
                </a:solidFill>
              </a:rPr>
              <a:t>en</a:t>
            </a:r>
            <a:r>
              <a:rPr sz="3200" spc="-55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la</a:t>
            </a:r>
            <a:r>
              <a:rPr sz="3200" spc="-65" dirty="0">
                <a:solidFill>
                  <a:schemeClr val="tx1"/>
                </a:solidFill>
              </a:rPr>
              <a:t> </a:t>
            </a:r>
            <a:r>
              <a:rPr sz="3200" spc="-35" dirty="0">
                <a:solidFill>
                  <a:schemeClr val="tx1"/>
                </a:solidFill>
              </a:rPr>
              <a:t>producción</a:t>
            </a:r>
            <a:r>
              <a:rPr sz="3200" spc="-80" dirty="0">
                <a:solidFill>
                  <a:schemeClr val="tx1"/>
                </a:solidFill>
              </a:rPr>
              <a:t> </a:t>
            </a:r>
            <a:r>
              <a:rPr sz="3200" spc="-10" dirty="0">
                <a:solidFill>
                  <a:schemeClr val="tx1"/>
                </a:solidFill>
              </a:rPr>
              <a:t>de</a:t>
            </a:r>
            <a:r>
              <a:rPr sz="3200" spc="-55" dirty="0">
                <a:solidFill>
                  <a:schemeClr val="tx1"/>
                </a:solidFill>
              </a:rPr>
              <a:t> </a:t>
            </a:r>
            <a:r>
              <a:rPr sz="3200" spc="-25" dirty="0">
                <a:solidFill>
                  <a:schemeClr val="tx1"/>
                </a:solidFill>
              </a:rPr>
              <a:t>carne</a:t>
            </a:r>
            <a:r>
              <a:rPr sz="3200" spc="-75" dirty="0">
                <a:solidFill>
                  <a:schemeClr val="tx1"/>
                </a:solidFill>
              </a:rPr>
              <a:t> </a:t>
            </a:r>
            <a:r>
              <a:rPr sz="3200" spc="-25" dirty="0">
                <a:solidFill>
                  <a:schemeClr val="tx1"/>
                </a:solidFill>
              </a:rPr>
              <a:t>bovina</a:t>
            </a:r>
            <a:r>
              <a:rPr sz="3200" spc="-80" dirty="0">
                <a:solidFill>
                  <a:schemeClr val="tx1"/>
                </a:solidFill>
              </a:rPr>
              <a:t> </a:t>
            </a:r>
            <a:endParaRPr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99132" y="1246466"/>
          <a:ext cx="7976234" cy="4823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59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MATERIAL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FUENTES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LESION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POTENCIAL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36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Vidrio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5580" marB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7429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botellas, jarras, lámparas,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utensilios,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protección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medidores,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etc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corte,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sangrado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puede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exigir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cirugía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para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encontrar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remover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fragmentos.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Madera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0340" marB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322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producción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primaria,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envases,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cajas, material de construcción,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utensilios.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6515" marR="787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corte,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sangrado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puede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exigir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cirugía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encontrar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remover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fragmentos.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07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Piedras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campo,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construcción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atragantamiento,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rotura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dientes.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78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5721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máquinas,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campo,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alambres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operarios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787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corte,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sangrado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puede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exigir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cirugía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encontrar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remover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fragmentos.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01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Material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aislamiento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construcción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240" marB="0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236854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atragantamiento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larga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duración,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caso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aislamiento amianto.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457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Huesos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Procesamiento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inadecuado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atragantamiento.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853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Plástico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Embalaje,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envases,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equipamientos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730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atragantamiento, corte,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infección;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puede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exigir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cirugía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remover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fragmentos.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045"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Objetos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uso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personal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Operarios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525780" algn="just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atragantamiento,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corte,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rotura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dientes,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puede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exigir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cirugía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remover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fragmentos.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1239011"/>
            <a:ext cx="7997190" cy="48425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6261608"/>
            <a:ext cx="80949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AEABAB"/>
                </a:solidFill>
                <a:latin typeface="Calibri"/>
                <a:cs typeface="Calibri"/>
              </a:rPr>
              <a:t>https://</a:t>
            </a:r>
            <a:r>
              <a:rPr sz="1200" spc="-5" dirty="0">
                <a:solidFill>
                  <a:srgbClr val="AEABAB"/>
                </a:solidFill>
                <a:latin typeface="Calibri"/>
                <a:cs typeface="Calibri"/>
                <a:hlinkClick r:id="rId3"/>
              </a:rPr>
              <a:t>www.paho.org/hq/index.php?option=com_content&amp;view=article&amp;id=10885:2015-peligros-fisicos&amp;Itemid=41432&amp;lang=en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759</Words>
  <Application>Microsoft Office PowerPoint</Application>
  <PresentationFormat>Panorámica</PresentationFormat>
  <Paragraphs>171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Arial MT</vt:lpstr>
      <vt:lpstr>Calibri</vt:lpstr>
      <vt:lpstr>Calibri Light</vt:lpstr>
      <vt:lpstr>Segoe UI</vt:lpstr>
      <vt:lpstr>Times New Roman</vt:lpstr>
      <vt:lpstr>Trebuchet MS</vt:lpstr>
      <vt:lpstr>Wingdings 3</vt:lpstr>
      <vt:lpstr>Faceta</vt:lpstr>
      <vt:lpstr>Tema de Office</vt:lpstr>
      <vt:lpstr>Presentación de PowerPoint</vt:lpstr>
      <vt:lpstr>Medio  ambiente</vt:lpstr>
      <vt:lpstr>INOCUIDAD DE UN ALIMENTO Característica esencial de calidad</vt:lpstr>
      <vt:lpstr>Presentación de PowerPoint</vt:lpstr>
      <vt:lpstr>SISTEMAS DE GESTIÓN DE CALIDAD</vt:lpstr>
      <vt:lpstr>COVID 19 Y LA SEGURIDAD ALIMENTARIA</vt:lpstr>
      <vt:lpstr>Peligros químicos en la producción de carne  bovina</vt:lpstr>
      <vt:lpstr>Peligros biológicos en la producción de carne  bovina</vt:lpstr>
      <vt:lpstr>Peligros físicos en la producción de carne bovina </vt:lpstr>
      <vt:lpstr>INSPECCIÓN, VIGILANCIA Y CONTROL EN LA  CADENA ALIMENTARIA CÁRNICA</vt:lpstr>
      <vt:lpstr>03</vt:lpstr>
      <vt:lpstr>  02</vt:lpstr>
      <vt:lpstr>  03 </vt:lpstr>
      <vt:lpstr>Presentación de PowerPoint</vt:lpstr>
      <vt:lpstr>PREDIOS CERTIFICADOS EN BPG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A.Torres Marin</dc:creator>
  <cp:lastModifiedBy>Azucena Cabrera</cp:lastModifiedBy>
  <cp:revision>16</cp:revision>
  <dcterms:created xsi:type="dcterms:W3CDTF">2022-08-24T11:36:53Z</dcterms:created>
  <dcterms:modified xsi:type="dcterms:W3CDTF">2022-08-24T13:31:46Z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2022-06-03T00:00:00Z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2022-08-24T00:00:00Z</vt:filetime>
  </property>
</Properties>
</file>