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iiDpXPm5V+gNwFh/E9O2C+cTDC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466" y="335638"/>
            <a:ext cx="1148777" cy="110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946" y="558650"/>
            <a:ext cx="1863130" cy="6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7289" y="266179"/>
            <a:ext cx="1276957" cy="114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2808" y="361394"/>
            <a:ext cx="999856" cy="97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94342" y="385239"/>
            <a:ext cx="1335694" cy="94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56739" y="326938"/>
            <a:ext cx="1538636" cy="94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12713" y="237378"/>
            <a:ext cx="1131729" cy="94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3819" y="1632453"/>
            <a:ext cx="1603157" cy="38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57837" y="1502874"/>
            <a:ext cx="1066413" cy="64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34341" y="1386829"/>
            <a:ext cx="609127" cy="86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60143" y="1331543"/>
            <a:ext cx="1027537" cy="9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7910" y="2479673"/>
            <a:ext cx="1171633" cy="98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24762" y="2524965"/>
            <a:ext cx="1075525" cy="7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94240" y="2718781"/>
            <a:ext cx="1376847" cy="5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85688" y="2565819"/>
            <a:ext cx="937222" cy="98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06066" y="3739727"/>
            <a:ext cx="1581974" cy="86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3726" y="3778995"/>
            <a:ext cx="1027536" cy="78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857620" y="3881863"/>
            <a:ext cx="1480685" cy="58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632740" y="3616653"/>
            <a:ext cx="1382736" cy="96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439453" y="3519867"/>
            <a:ext cx="1181867" cy="118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903426" y="3854396"/>
            <a:ext cx="1464225" cy="48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678366" y="4775491"/>
            <a:ext cx="1494303" cy="68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059364" y="4629641"/>
            <a:ext cx="864718" cy="78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60714" y="4913848"/>
            <a:ext cx="1567468" cy="41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133405" y="4764680"/>
            <a:ext cx="864718" cy="81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437239" y="4982145"/>
            <a:ext cx="1464213" cy="3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509327" y="5768794"/>
            <a:ext cx="864718" cy="86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688040" y="5945492"/>
            <a:ext cx="1917439" cy="51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006724" y="5774543"/>
            <a:ext cx="875660" cy="85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244236" y="5718248"/>
            <a:ext cx="700212" cy="96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306310" y="6032750"/>
            <a:ext cx="1305137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34">
            <a:alphaModFix/>
          </a:blip>
          <a:srcRect t="29333" b="26996"/>
          <a:stretch/>
        </p:blipFill>
        <p:spPr>
          <a:xfrm>
            <a:off x="295643" y="4802821"/>
            <a:ext cx="1382723" cy="60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805100" y="1454300"/>
            <a:ext cx="1464225" cy="6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36">
            <a:alphaModFix/>
          </a:blip>
          <a:srcRect t="25682" b="26410"/>
          <a:stretch/>
        </p:blipFill>
        <p:spPr>
          <a:xfrm>
            <a:off x="8375238" y="2506589"/>
            <a:ext cx="2062001" cy="9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79813" y="1597000"/>
            <a:ext cx="2107185" cy="5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337379" y="2686612"/>
            <a:ext cx="2107175" cy="60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29209F-26A9-4801-98EC-D5F18FE5A26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293743" y="4913829"/>
            <a:ext cx="2523298" cy="3818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DDA053-4D54-4FEF-9990-9238C2AB165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365535" y="401191"/>
            <a:ext cx="851994" cy="8519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B3C14E-6AE6-44E9-8B7D-8397F945695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72728" y="2421649"/>
            <a:ext cx="1457343" cy="10262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5546D1-1F92-4CC0-80D4-A5C9FF2C202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437239" y="3464373"/>
            <a:ext cx="1517772" cy="15177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Panorámica</PresentationFormat>
  <Paragraphs>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kami bibolini bohn</cp:lastModifiedBy>
  <cp:revision>3</cp:revision>
  <dcterms:created xsi:type="dcterms:W3CDTF">2022-04-07T13:49:48Z</dcterms:created>
  <dcterms:modified xsi:type="dcterms:W3CDTF">2022-07-07T02:35:01Z</dcterms:modified>
</cp:coreProperties>
</file>